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300" r:id="rId3"/>
    <p:sldId id="281" r:id="rId4"/>
    <p:sldId id="294" r:id="rId5"/>
    <p:sldId id="296" r:id="rId6"/>
    <p:sldId id="297" r:id="rId7"/>
    <p:sldId id="298" r:id="rId8"/>
    <p:sldId id="299" r:id="rId9"/>
    <p:sldId id="257" r:id="rId10"/>
    <p:sldId id="258" r:id="rId11"/>
    <p:sldId id="271" r:id="rId12"/>
    <p:sldId id="272" r:id="rId13"/>
    <p:sldId id="273" r:id="rId14"/>
    <p:sldId id="274" r:id="rId15"/>
    <p:sldId id="275" r:id="rId16"/>
    <p:sldId id="276" r:id="rId17"/>
    <p:sldId id="277" r:id="rId18"/>
    <p:sldId id="278" r:id="rId19"/>
    <p:sldId id="279"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78F21D14-51C2-4F2C-A31B-EE356DD88B0E}" type="datetimeFigureOut">
              <a:rPr lang="nl-NL" smtClean="0"/>
              <a:pPr/>
              <a:t>8-11-2017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71281F5-B7E6-4860-8E8C-71B7ADE64B57}"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8F21D14-51C2-4F2C-A31B-EE356DD88B0E}" type="datetimeFigureOut">
              <a:rPr lang="nl-NL" smtClean="0"/>
              <a:pPr/>
              <a:t>8-11-2017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71281F5-B7E6-4860-8E8C-71B7ADE64B57}"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8F21D14-51C2-4F2C-A31B-EE356DD88B0E}" type="datetimeFigureOut">
              <a:rPr lang="nl-NL" smtClean="0"/>
              <a:pPr/>
              <a:t>8-11-2017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71281F5-B7E6-4860-8E8C-71B7ADE64B57}"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8F21D14-51C2-4F2C-A31B-EE356DD88B0E}" type="datetimeFigureOut">
              <a:rPr lang="nl-NL" smtClean="0"/>
              <a:pPr/>
              <a:t>8-11-2017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71281F5-B7E6-4860-8E8C-71B7ADE64B57}"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8F21D14-51C2-4F2C-A31B-EE356DD88B0E}" type="datetimeFigureOut">
              <a:rPr lang="nl-NL" smtClean="0"/>
              <a:pPr/>
              <a:t>8-11-2017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71281F5-B7E6-4860-8E8C-71B7ADE64B57}"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8F21D14-51C2-4F2C-A31B-EE356DD88B0E}" type="datetimeFigureOut">
              <a:rPr lang="nl-NL" smtClean="0"/>
              <a:pPr/>
              <a:t>8-11-2017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71281F5-B7E6-4860-8E8C-71B7ADE64B57}"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8F21D14-51C2-4F2C-A31B-EE356DD88B0E}" type="datetimeFigureOut">
              <a:rPr lang="nl-NL" smtClean="0"/>
              <a:pPr/>
              <a:t>8-11-2017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71281F5-B7E6-4860-8E8C-71B7ADE64B57}"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8F21D14-51C2-4F2C-A31B-EE356DD88B0E}" type="datetimeFigureOut">
              <a:rPr lang="nl-NL" smtClean="0"/>
              <a:pPr/>
              <a:t>8-11-2017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71281F5-B7E6-4860-8E8C-71B7ADE64B57}"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8F21D14-51C2-4F2C-A31B-EE356DD88B0E}" type="datetimeFigureOut">
              <a:rPr lang="nl-NL" smtClean="0"/>
              <a:pPr/>
              <a:t>8-11-2017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71281F5-B7E6-4860-8E8C-71B7ADE64B57}"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8F21D14-51C2-4F2C-A31B-EE356DD88B0E}" type="datetimeFigureOut">
              <a:rPr lang="nl-NL" smtClean="0"/>
              <a:pPr/>
              <a:t>8-11-2017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71281F5-B7E6-4860-8E8C-71B7ADE64B57}"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8F21D14-51C2-4F2C-A31B-EE356DD88B0E}" type="datetimeFigureOut">
              <a:rPr lang="nl-NL" smtClean="0"/>
              <a:pPr/>
              <a:t>8-11-2017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71281F5-B7E6-4860-8E8C-71B7ADE64B57}"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21D14-51C2-4F2C-A31B-EE356DD88B0E}" type="datetimeFigureOut">
              <a:rPr lang="nl-NL" smtClean="0"/>
              <a:pPr/>
              <a:t>8-11-2017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81F5-B7E6-4860-8E8C-71B7ADE64B5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C:\Users\Buitenhuis\Downloads\Voorkant.jpg"/>
          <p:cNvPicPr/>
          <p:nvPr/>
        </p:nvPicPr>
        <p:blipFill>
          <a:blip r:embed="rId2" cstate="print"/>
          <a:srcRect t="22617" b="35218"/>
          <a:stretch>
            <a:fillRect/>
          </a:stretch>
        </p:blipFill>
        <p:spPr bwMode="auto">
          <a:xfrm>
            <a:off x="0" y="836712"/>
            <a:ext cx="9148557" cy="5336577"/>
          </a:xfrm>
          <a:prstGeom prst="rect">
            <a:avLst/>
          </a:prstGeom>
          <a:noFill/>
          <a:ln w="9525">
            <a:noFill/>
            <a:miter lim="800000"/>
            <a:headEnd/>
            <a:tailEnd/>
          </a:ln>
        </p:spPr>
      </p:pic>
      <p:sp>
        <p:nvSpPr>
          <p:cNvPr id="3" name="Rechthoek 2"/>
          <p:cNvSpPr/>
          <p:nvPr/>
        </p:nvSpPr>
        <p:spPr>
          <a:xfrm>
            <a:off x="4479635" y="2967335"/>
            <a:ext cx="18473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nl-NL"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itel 1"/>
          <p:cNvSpPr>
            <a:spLocks noGrp="1"/>
          </p:cNvSpPr>
          <p:nvPr/>
        </p:nvSpPr>
        <p:spPr>
          <a:xfrm>
            <a:off x="-540568" y="1886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dirty="0" smtClean="0"/>
              <a:t>       </a:t>
            </a:r>
            <a:r>
              <a:rPr lang="nl-NL" sz="8800" dirty="0" smtClean="0"/>
              <a:t>Advent</a:t>
            </a:r>
            <a:endParaRPr lang="nl-NL" sz="8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8"/>
          <p:cNvPicPr/>
          <p:nvPr/>
        </p:nvPicPr>
        <p:blipFill>
          <a:blip r:embed="rId2" cstate="print"/>
          <a:srcRect l="17592" t="13084" r="18893" b="6020"/>
          <a:stretch>
            <a:fillRect/>
          </a:stretch>
        </p:blipFill>
        <p:spPr bwMode="auto">
          <a:xfrm>
            <a:off x="3707904" y="2276872"/>
            <a:ext cx="5436096" cy="4581128"/>
          </a:xfrm>
          <a:prstGeom prst="rect">
            <a:avLst/>
          </a:prstGeom>
          <a:noFill/>
          <a:ln w="9525">
            <a:noFill/>
            <a:miter lim="800000"/>
            <a:headEnd/>
            <a:tailEnd/>
          </a:ln>
        </p:spPr>
      </p:pic>
      <p:sp>
        <p:nvSpPr>
          <p:cNvPr id="2" name="Titel 1"/>
          <p:cNvSpPr>
            <a:spLocks noGrp="1"/>
          </p:cNvSpPr>
          <p:nvPr/>
        </p:nvSpPr>
        <p:spPr>
          <a:xfrm>
            <a:off x="-540568" y="1886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4000" dirty="0"/>
          </a:p>
        </p:txBody>
      </p:sp>
      <p:sp>
        <p:nvSpPr>
          <p:cNvPr id="4" name="Tijdelijke aanduiding voor inhoud 4"/>
          <p:cNvSpPr>
            <a:spLocks noGrp="1"/>
          </p:cNvSpPr>
          <p:nvPr/>
        </p:nvSpPr>
        <p:spPr>
          <a:xfrm>
            <a:off x="359024" y="620688"/>
            <a:ext cx="87849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smtClean="0">
                <a:solidFill>
                  <a:srgbClr val="FF0000"/>
                </a:solidFill>
              </a:rPr>
              <a:t>Ik wil horen wat God ons zegt. De HEER spreekt woorden van vrede tegen zijn volk, zijn getrouwen. Laten zij niet weer vervallen in dwaasheid! </a:t>
            </a:r>
          </a:p>
          <a:p>
            <a:pPr marL="0" indent="0">
              <a:buNone/>
            </a:pPr>
            <a:endParaRPr lang="nl-NL" dirty="0" smtClean="0">
              <a:solidFill>
                <a:srgbClr val="FF0000"/>
              </a:solidFill>
            </a:endParaRPr>
          </a:p>
          <a:p>
            <a:pPr>
              <a:buNone/>
            </a:pPr>
            <a:r>
              <a:rPr lang="nl-NL" sz="1800" dirty="0" smtClean="0">
                <a:solidFill>
                  <a:srgbClr val="FF0000"/>
                </a:solidFill>
              </a:rPr>
              <a:t>Psalm 85:9 NBV</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nvSpPr>
        <p:spPr>
          <a:xfrm>
            <a:off x="-540568" y="1886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4000" dirty="0"/>
          </a:p>
        </p:txBody>
      </p:sp>
      <p:sp>
        <p:nvSpPr>
          <p:cNvPr id="4" name="Tijdelijke aanduiding voor inhoud 4"/>
          <p:cNvSpPr>
            <a:spLocks noGrp="1"/>
          </p:cNvSpPr>
          <p:nvPr/>
        </p:nvSpPr>
        <p:spPr>
          <a:xfrm>
            <a:off x="179512" y="404664"/>
            <a:ext cx="87849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smtClean="0">
                <a:solidFill>
                  <a:srgbClr val="FF0000"/>
                </a:solidFill>
              </a:rPr>
              <a:t>God heeft mij voor jullie uit gestuurd om jullie voortbestaan op aarde veilig te stellen; zo wilde hij veel levens redden. </a:t>
            </a:r>
          </a:p>
          <a:p>
            <a:pPr marL="0" indent="0">
              <a:buNone/>
            </a:pPr>
            <a:endParaRPr lang="nl-NL" dirty="0" smtClean="0">
              <a:solidFill>
                <a:srgbClr val="FF0000"/>
              </a:solidFill>
            </a:endParaRPr>
          </a:p>
          <a:p>
            <a:pPr marL="0" indent="0">
              <a:buNone/>
            </a:pPr>
            <a:r>
              <a:rPr lang="nl-NL" sz="1800" dirty="0" smtClean="0">
                <a:solidFill>
                  <a:srgbClr val="FF0000"/>
                </a:solidFill>
              </a:rPr>
              <a:t>Genesis 45:7 NBV</a:t>
            </a:r>
          </a:p>
        </p:txBody>
      </p:sp>
      <p:pic>
        <p:nvPicPr>
          <p:cNvPr id="7" name="Afbeelding 6" descr="9"/>
          <p:cNvPicPr/>
          <p:nvPr/>
        </p:nvPicPr>
        <p:blipFill>
          <a:blip r:embed="rId2" cstate="print"/>
          <a:srcRect l="18010" t="14994" r="16057" b="16313"/>
          <a:stretch>
            <a:fillRect/>
          </a:stretch>
        </p:blipFill>
        <p:spPr bwMode="auto">
          <a:xfrm>
            <a:off x="2267744" y="1916832"/>
            <a:ext cx="7105775" cy="49050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10"/>
          <p:cNvPicPr/>
          <p:nvPr/>
        </p:nvPicPr>
        <p:blipFill>
          <a:blip r:embed="rId2" cstate="print"/>
          <a:srcRect t="13121" b="22604"/>
          <a:stretch>
            <a:fillRect/>
          </a:stretch>
        </p:blipFill>
        <p:spPr bwMode="auto">
          <a:xfrm>
            <a:off x="395536" y="2780928"/>
            <a:ext cx="8316416" cy="3284984"/>
          </a:xfrm>
          <a:prstGeom prst="rect">
            <a:avLst/>
          </a:prstGeom>
          <a:noFill/>
          <a:ln w="9525">
            <a:noFill/>
            <a:miter lim="800000"/>
            <a:headEnd/>
            <a:tailEnd/>
          </a:ln>
        </p:spPr>
      </p:pic>
      <p:sp>
        <p:nvSpPr>
          <p:cNvPr id="2" name="Titel 1"/>
          <p:cNvSpPr>
            <a:spLocks noGrp="1"/>
          </p:cNvSpPr>
          <p:nvPr/>
        </p:nvSpPr>
        <p:spPr>
          <a:xfrm>
            <a:off x="-540568" y="1886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4000" dirty="0"/>
          </a:p>
        </p:txBody>
      </p:sp>
      <p:sp>
        <p:nvSpPr>
          <p:cNvPr id="4" name="Tijdelijke aanduiding voor inhoud 4"/>
          <p:cNvSpPr>
            <a:spLocks noGrp="1"/>
          </p:cNvSpPr>
          <p:nvPr/>
        </p:nvSpPr>
        <p:spPr>
          <a:xfrm>
            <a:off x="467544" y="332656"/>
            <a:ext cx="73088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smtClean="0">
                <a:solidFill>
                  <a:srgbClr val="FF0000"/>
                </a:solidFill>
              </a:rPr>
              <a:t>In </a:t>
            </a:r>
            <a:r>
              <a:rPr lang="nl-NL" dirty="0" err="1" smtClean="0">
                <a:solidFill>
                  <a:srgbClr val="FF0000"/>
                </a:solidFill>
              </a:rPr>
              <a:t>Juda’s</a:t>
            </a:r>
            <a:r>
              <a:rPr lang="nl-NL" dirty="0" smtClean="0">
                <a:solidFill>
                  <a:srgbClr val="FF0000"/>
                </a:solidFill>
              </a:rPr>
              <a:t> handen zal de scepter blijven, </a:t>
            </a:r>
          </a:p>
          <a:p>
            <a:pPr>
              <a:buNone/>
            </a:pPr>
            <a:r>
              <a:rPr lang="nl-NL" dirty="0" smtClean="0">
                <a:solidFill>
                  <a:srgbClr val="FF0000"/>
                </a:solidFill>
              </a:rPr>
              <a:t>tussen zijn voeten de heersersstaf, </a:t>
            </a:r>
          </a:p>
          <a:p>
            <a:pPr>
              <a:buNone/>
            </a:pPr>
            <a:r>
              <a:rPr lang="nl-NL" dirty="0" smtClean="0">
                <a:solidFill>
                  <a:srgbClr val="FF0000"/>
                </a:solidFill>
              </a:rPr>
              <a:t>totdat hij komt die er recht op heeft, </a:t>
            </a:r>
          </a:p>
          <a:p>
            <a:pPr>
              <a:buNone/>
            </a:pPr>
            <a:r>
              <a:rPr lang="nl-NL" dirty="0" smtClean="0">
                <a:solidFill>
                  <a:srgbClr val="FF0000"/>
                </a:solidFill>
              </a:rPr>
              <a:t>die alle volken zullen dienen.             </a:t>
            </a:r>
            <a:r>
              <a:rPr lang="nl-NL" sz="1800" dirty="0" smtClean="0">
                <a:solidFill>
                  <a:srgbClr val="FF0000"/>
                </a:solidFill>
              </a:rPr>
              <a:t>Genesis 49:10 NBV</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11"/>
          <p:cNvPicPr/>
          <p:nvPr/>
        </p:nvPicPr>
        <p:blipFill>
          <a:blip r:embed="rId2" cstate="print"/>
          <a:srcRect l="15529" t="11336" r="13911" b="16599"/>
          <a:stretch>
            <a:fillRect/>
          </a:stretch>
        </p:blipFill>
        <p:spPr bwMode="auto">
          <a:xfrm>
            <a:off x="2843808" y="2564904"/>
            <a:ext cx="6300192" cy="4293096"/>
          </a:xfrm>
          <a:prstGeom prst="rect">
            <a:avLst/>
          </a:prstGeom>
          <a:noFill/>
          <a:ln w="9525">
            <a:noFill/>
            <a:miter lim="800000"/>
            <a:headEnd/>
            <a:tailEnd/>
          </a:ln>
        </p:spPr>
      </p:pic>
      <p:sp>
        <p:nvSpPr>
          <p:cNvPr id="2" name="Titel 1"/>
          <p:cNvSpPr>
            <a:spLocks noGrp="1"/>
          </p:cNvSpPr>
          <p:nvPr/>
        </p:nvSpPr>
        <p:spPr>
          <a:xfrm>
            <a:off x="-540568" y="1886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4000" dirty="0"/>
          </a:p>
        </p:txBody>
      </p:sp>
      <p:sp>
        <p:nvSpPr>
          <p:cNvPr id="4" name="Tijdelijke aanduiding voor inhoud 4"/>
          <p:cNvSpPr>
            <a:spLocks noGrp="1"/>
          </p:cNvSpPr>
          <p:nvPr/>
        </p:nvSpPr>
        <p:spPr>
          <a:xfrm>
            <a:off x="179512" y="332656"/>
            <a:ext cx="87849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sz="2000" dirty="0" smtClean="0">
                <a:solidFill>
                  <a:srgbClr val="FF0000"/>
                </a:solidFill>
              </a:rPr>
              <a:t>Daarom ben ik afgedaald om hen uit de macht van de Egyptenaren te bevrijden, </a:t>
            </a:r>
          </a:p>
          <a:p>
            <a:pPr>
              <a:buNone/>
            </a:pPr>
            <a:r>
              <a:rPr lang="nl-NL" sz="2000" dirty="0" smtClean="0">
                <a:solidFill>
                  <a:srgbClr val="FF0000"/>
                </a:solidFill>
              </a:rPr>
              <a:t>en om hen uit Egypte naar een mooi en uitgestrekt land te brengen, </a:t>
            </a:r>
          </a:p>
          <a:p>
            <a:pPr>
              <a:buNone/>
            </a:pPr>
            <a:r>
              <a:rPr lang="nl-NL" sz="2000" dirty="0" smtClean="0">
                <a:solidFill>
                  <a:srgbClr val="FF0000"/>
                </a:solidFill>
              </a:rPr>
              <a:t>en land dat overvloeit van melk en honing, het gebied van de </a:t>
            </a:r>
            <a:r>
              <a:rPr lang="nl-NL" sz="2000" dirty="0" err="1" smtClean="0">
                <a:solidFill>
                  <a:srgbClr val="FF0000"/>
                </a:solidFill>
              </a:rPr>
              <a:t>Kanaänieten</a:t>
            </a:r>
            <a:r>
              <a:rPr lang="nl-NL" sz="2000" dirty="0" smtClean="0">
                <a:solidFill>
                  <a:srgbClr val="FF0000"/>
                </a:solidFill>
              </a:rPr>
              <a:t>, </a:t>
            </a:r>
          </a:p>
          <a:p>
            <a:pPr>
              <a:buNone/>
            </a:pPr>
            <a:r>
              <a:rPr lang="nl-NL" sz="2000" dirty="0" smtClean="0">
                <a:solidFill>
                  <a:srgbClr val="FF0000"/>
                </a:solidFill>
              </a:rPr>
              <a:t>de </a:t>
            </a:r>
            <a:r>
              <a:rPr lang="nl-NL" sz="2000" dirty="0" err="1" smtClean="0">
                <a:solidFill>
                  <a:srgbClr val="FF0000"/>
                </a:solidFill>
              </a:rPr>
              <a:t>Hethieten</a:t>
            </a:r>
            <a:r>
              <a:rPr lang="nl-NL" sz="2000" dirty="0" smtClean="0">
                <a:solidFill>
                  <a:srgbClr val="FF0000"/>
                </a:solidFill>
              </a:rPr>
              <a:t>, </a:t>
            </a:r>
            <a:r>
              <a:rPr lang="nl-NL" sz="2000" dirty="0" err="1" smtClean="0">
                <a:solidFill>
                  <a:srgbClr val="FF0000"/>
                </a:solidFill>
              </a:rPr>
              <a:t>Amorieten</a:t>
            </a:r>
            <a:r>
              <a:rPr lang="nl-NL" sz="2000" dirty="0" smtClean="0">
                <a:solidFill>
                  <a:srgbClr val="FF0000"/>
                </a:solidFill>
              </a:rPr>
              <a:t>, </a:t>
            </a:r>
            <a:r>
              <a:rPr lang="nl-NL" sz="2000" dirty="0" err="1" smtClean="0">
                <a:solidFill>
                  <a:srgbClr val="FF0000"/>
                </a:solidFill>
              </a:rPr>
              <a:t>Perizzieten</a:t>
            </a:r>
            <a:r>
              <a:rPr lang="nl-NL" sz="2000" dirty="0" smtClean="0">
                <a:solidFill>
                  <a:srgbClr val="FF0000"/>
                </a:solidFill>
              </a:rPr>
              <a:t>, </a:t>
            </a:r>
            <a:r>
              <a:rPr lang="nl-NL" sz="2000" dirty="0" err="1" smtClean="0">
                <a:solidFill>
                  <a:srgbClr val="FF0000"/>
                </a:solidFill>
              </a:rPr>
              <a:t>Chiwwieten</a:t>
            </a:r>
            <a:r>
              <a:rPr lang="nl-NL" sz="2000" dirty="0" smtClean="0">
                <a:solidFill>
                  <a:srgbClr val="FF0000"/>
                </a:solidFill>
              </a:rPr>
              <a:t> en </a:t>
            </a:r>
            <a:r>
              <a:rPr lang="nl-NL" sz="2000" dirty="0" err="1" smtClean="0">
                <a:solidFill>
                  <a:srgbClr val="FF0000"/>
                </a:solidFill>
              </a:rPr>
              <a:t>Jebusieten</a:t>
            </a:r>
            <a:r>
              <a:rPr lang="nl-NL" sz="2000" dirty="0" smtClean="0">
                <a:solidFill>
                  <a:srgbClr val="FF0000"/>
                </a:solidFill>
              </a:rPr>
              <a:t>. </a:t>
            </a:r>
          </a:p>
          <a:p>
            <a:pPr>
              <a:buNone/>
            </a:pPr>
            <a:endParaRPr lang="nl-NL" sz="2000" dirty="0" smtClean="0">
              <a:solidFill>
                <a:srgbClr val="FF0000"/>
              </a:solidFill>
            </a:endParaRPr>
          </a:p>
          <a:p>
            <a:pPr>
              <a:buNone/>
            </a:pPr>
            <a:r>
              <a:rPr lang="nl-NL" sz="2000" dirty="0" smtClean="0">
                <a:solidFill>
                  <a:srgbClr val="FF0000"/>
                </a:solidFill>
              </a:rPr>
              <a:t>Ex</a:t>
            </a:r>
            <a:r>
              <a:rPr lang="nl-NL" sz="1800" dirty="0" smtClean="0">
                <a:solidFill>
                  <a:srgbClr val="FF0000"/>
                </a:solidFill>
              </a:rPr>
              <a:t>odus 3:8 NBV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12"/>
          <p:cNvPicPr/>
          <p:nvPr/>
        </p:nvPicPr>
        <p:blipFill>
          <a:blip r:embed="rId2" cstate="print"/>
          <a:srcRect l="10130" t="20895" b="20896"/>
          <a:stretch>
            <a:fillRect/>
          </a:stretch>
        </p:blipFill>
        <p:spPr bwMode="auto">
          <a:xfrm>
            <a:off x="179513" y="3140968"/>
            <a:ext cx="8964488" cy="3717032"/>
          </a:xfrm>
          <a:prstGeom prst="rect">
            <a:avLst/>
          </a:prstGeom>
          <a:noFill/>
          <a:ln w="9525">
            <a:noFill/>
            <a:miter lim="800000"/>
            <a:headEnd/>
            <a:tailEnd/>
          </a:ln>
        </p:spPr>
      </p:pic>
      <p:sp>
        <p:nvSpPr>
          <p:cNvPr id="2" name="Titel 1"/>
          <p:cNvSpPr>
            <a:spLocks noGrp="1"/>
          </p:cNvSpPr>
          <p:nvPr/>
        </p:nvSpPr>
        <p:spPr>
          <a:xfrm>
            <a:off x="-540568" y="1886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4000" dirty="0" smtClean="0"/>
              <a:t>   </a:t>
            </a:r>
            <a:endParaRPr lang="nl-NL" sz="4000" dirty="0"/>
          </a:p>
        </p:txBody>
      </p:sp>
      <p:sp>
        <p:nvSpPr>
          <p:cNvPr id="4" name="Tijdelijke aanduiding voor inhoud 4"/>
          <p:cNvSpPr>
            <a:spLocks noGrp="1"/>
          </p:cNvSpPr>
          <p:nvPr/>
        </p:nvSpPr>
        <p:spPr>
          <a:xfrm>
            <a:off x="179512" y="188640"/>
            <a:ext cx="87849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sz="2000" dirty="0" smtClean="0">
                <a:solidFill>
                  <a:srgbClr val="FF0000"/>
                </a:solidFill>
              </a:rPr>
              <a:t> </a:t>
            </a:r>
            <a:r>
              <a:rPr lang="nl-NL" dirty="0" smtClean="0">
                <a:solidFill>
                  <a:srgbClr val="FF0000"/>
                </a:solidFill>
              </a:rPr>
              <a:t>Ik ben de HEER, uw God, die u uit Egypte, uit de slavernij,</a:t>
            </a:r>
          </a:p>
          <a:p>
            <a:pPr>
              <a:buNone/>
            </a:pPr>
            <a:r>
              <a:rPr lang="nl-NL" dirty="0" smtClean="0">
                <a:solidFill>
                  <a:srgbClr val="FF0000"/>
                </a:solidFill>
              </a:rPr>
              <a:t>heeft bevrijd. </a:t>
            </a:r>
          </a:p>
          <a:p>
            <a:pPr>
              <a:buNone/>
            </a:pPr>
            <a:r>
              <a:rPr lang="nl-NL" dirty="0" smtClean="0">
                <a:solidFill>
                  <a:srgbClr val="FF0000"/>
                </a:solidFill>
              </a:rPr>
              <a:t> </a:t>
            </a:r>
          </a:p>
          <a:p>
            <a:pPr>
              <a:buNone/>
            </a:pPr>
            <a:r>
              <a:rPr lang="nl-NL" sz="1800" dirty="0" smtClean="0">
                <a:solidFill>
                  <a:srgbClr val="FF0000"/>
                </a:solidFill>
              </a:rPr>
              <a:t>Exodus 20:2 NBV</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13"/>
          <p:cNvPicPr/>
          <p:nvPr/>
        </p:nvPicPr>
        <p:blipFill>
          <a:blip r:embed="rId2" cstate="print"/>
          <a:srcRect/>
          <a:stretch>
            <a:fillRect/>
          </a:stretch>
        </p:blipFill>
        <p:spPr bwMode="auto">
          <a:xfrm>
            <a:off x="1403648" y="1628800"/>
            <a:ext cx="7920881" cy="5409492"/>
          </a:xfrm>
          <a:prstGeom prst="rect">
            <a:avLst/>
          </a:prstGeom>
          <a:noFill/>
          <a:ln w="9525">
            <a:noFill/>
            <a:miter lim="800000"/>
            <a:headEnd/>
            <a:tailEnd/>
          </a:ln>
        </p:spPr>
      </p:pic>
      <p:sp>
        <p:nvSpPr>
          <p:cNvPr id="4" name="Tijdelijke aanduiding voor inhoud 4"/>
          <p:cNvSpPr>
            <a:spLocks noGrp="1"/>
          </p:cNvSpPr>
          <p:nvPr/>
        </p:nvSpPr>
        <p:spPr>
          <a:xfrm>
            <a:off x="179512" y="260648"/>
            <a:ext cx="87849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dirty="0" smtClean="0">
                <a:solidFill>
                  <a:srgbClr val="FF0000"/>
                </a:solidFill>
              </a:rPr>
              <a:t>Toen werd de ontmoetingstent overdekt door een wolk en</a:t>
            </a:r>
          </a:p>
          <a:p>
            <a:pPr>
              <a:buNone/>
            </a:pPr>
            <a:r>
              <a:rPr lang="nl-NL" dirty="0" smtClean="0">
                <a:solidFill>
                  <a:srgbClr val="FF0000"/>
                </a:solidFill>
              </a:rPr>
              <a:t>werd de tabernakel gevuld door de majesteit van de HEER. </a:t>
            </a:r>
          </a:p>
          <a:p>
            <a:pPr>
              <a:buNone/>
            </a:pPr>
            <a:endParaRPr lang="nl-NL" dirty="0" smtClean="0">
              <a:solidFill>
                <a:srgbClr val="FF0000"/>
              </a:solidFill>
            </a:endParaRPr>
          </a:p>
          <a:p>
            <a:pPr>
              <a:buNone/>
            </a:pPr>
            <a:r>
              <a:rPr lang="nl-NL" sz="1800" dirty="0" smtClean="0">
                <a:solidFill>
                  <a:srgbClr val="FF0000"/>
                </a:solidFill>
              </a:rPr>
              <a:t>Exodus 40:34 NBV</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14"/>
          <p:cNvPicPr/>
          <p:nvPr/>
        </p:nvPicPr>
        <p:blipFill>
          <a:blip r:embed="rId2" cstate="print"/>
          <a:srcRect t="21468" b="8165"/>
          <a:stretch>
            <a:fillRect/>
          </a:stretch>
        </p:blipFill>
        <p:spPr bwMode="auto">
          <a:xfrm>
            <a:off x="0" y="2996952"/>
            <a:ext cx="8906429" cy="4111170"/>
          </a:xfrm>
          <a:prstGeom prst="rect">
            <a:avLst/>
          </a:prstGeom>
          <a:noFill/>
          <a:ln w="9525">
            <a:noFill/>
            <a:miter lim="800000"/>
            <a:headEnd/>
            <a:tailEnd/>
          </a:ln>
        </p:spPr>
      </p:pic>
      <p:sp>
        <p:nvSpPr>
          <p:cNvPr id="4" name="Tijdelijke aanduiding voor inhoud 4"/>
          <p:cNvSpPr>
            <a:spLocks noGrp="1"/>
          </p:cNvSpPr>
          <p:nvPr/>
        </p:nvSpPr>
        <p:spPr>
          <a:xfrm>
            <a:off x="359024" y="260648"/>
            <a:ext cx="87849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dirty="0" smtClean="0">
                <a:solidFill>
                  <a:srgbClr val="FF0000"/>
                </a:solidFill>
              </a:rPr>
              <a:t>Veertig dagen hebben jullie het land verkend, veertig jaar</a:t>
            </a:r>
          </a:p>
          <a:p>
            <a:pPr>
              <a:buNone/>
            </a:pPr>
            <a:r>
              <a:rPr lang="nl-NL" dirty="0" smtClean="0">
                <a:solidFill>
                  <a:srgbClr val="FF0000"/>
                </a:solidFill>
              </a:rPr>
              <a:t>zul je voor je schuld boete doen, één jaar voor elke dag.</a:t>
            </a:r>
          </a:p>
          <a:p>
            <a:pPr>
              <a:buNone/>
            </a:pPr>
            <a:r>
              <a:rPr lang="nl-NL" dirty="0" smtClean="0">
                <a:solidFill>
                  <a:srgbClr val="FF0000"/>
                </a:solidFill>
              </a:rPr>
              <a:t>Dan zul je ondervinden wat het betekent als ik mijn handen</a:t>
            </a:r>
          </a:p>
          <a:p>
            <a:pPr>
              <a:buNone/>
            </a:pPr>
            <a:r>
              <a:rPr lang="nl-NL" dirty="0" smtClean="0">
                <a:solidFill>
                  <a:srgbClr val="FF0000"/>
                </a:solidFill>
              </a:rPr>
              <a:t>van je aftrek.                                                </a:t>
            </a:r>
            <a:r>
              <a:rPr lang="nl-NL" sz="1800" dirty="0" err="1" smtClean="0">
                <a:solidFill>
                  <a:srgbClr val="FF0000"/>
                </a:solidFill>
              </a:rPr>
              <a:t>Numeri</a:t>
            </a:r>
            <a:r>
              <a:rPr lang="nl-NL" sz="1800" dirty="0" smtClean="0">
                <a:solidFill>
                  <a:srgbClr val="FF0000"/>
                </a:solidFill>
              </a:rPr>
              <a:t> 14:34 NBV</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15"/>
          <p:cNvPicPr/>
          <p:nvPr/>
        </p:nvPicPr>
        <p:blipFill>
          <a:blip r:embed="rId2" cstate="print"/>
          <a:srcRect l="20999" t="11069" r="17432" b="14122"/>
          <a:stretch>
            <a:fillRect/>
          </a:stretch>
        </p:blipFill>
        <p:spPr bwMode="auto">
          <a:xfrm>
            <a:off x="3059832" y="2204863"/>
            <a:ext cx="5762003" cy="4653137"/>
          </a:xfrm>
          <a:prstGeom prst="rect">
            <a:avLst/>
          </a:prstGeom>
          <a:noFill/>
          <a:ln w="9525">
            <a:noFill/>
            <a:miter lim="800000"/>
            <a:headEnd/>
            <a:tailEnd/>
          </a:ln>
        </p:spPr>
      </p:pic>
      <p:sp>
        <p:nvSpPr>
          <p:cNvPr id="2" name="Titel 1"/>
          <p:cNvSpPr>
            <a:spLocks noGrp="1"/>
          </p:cNvSpPr>
          <p:nvPr/>
        </p:nvSpPr>
        <p:spPr>
          <a:xfrm>
            <a:off x="-540568" y="1886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4000" dirty="0" smtClean="0"/>
              <a:t>   </a:t>
            </a:r>
            <a:endParaRPr lang="nl-NL" sz="4000" dirty="0"/>
          </a:p>
        </p:txBody>
      </p:sp>
      <p:sp>
        <p:nvSpPr>
          <p:cNvPr id="4" name="Tijdelijke aanduiding voor inhoud 4"/>
          <p:cNvSpPr>
            <a:spLocks noGrp="1"/>
          </p:cNvSpPr>
          <p:nvPr/>
        </p:nvSpPr>
        <p:spPr>
          <a:xfrm>
            <a:off x="359024" y="332656"/>
            <a:ext cx="87849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dirty="0" smtClean="0">
                <a:solidFill>
                  <a:srgbClr val="FF0000"/>
                </a:solidFill>
              </a:rPr>
              <a:t>Uit jou, </a:t>
            </a:r>
            <a:r>
              <a:rPr lang="nl-NL" dirty="0" err="1" smtClean="0">
                <a:solidFill>
                  <a:srgbClr val="FF0000"/>
                </a:solidFill>
              </a:rPr>
              <a:t>Betlehem</a:t>
            </a:r>
            <a:r>
              <a:rPr lang="nl-NL" dirty="0" smtClean="0">
                <a:solidFill>
                  <a:srgbClr val="FF0000"/>
                </a:solidFill>
              </a:rPr>
              <a:t> in </a:t>
            </a:r>
            <a:r>
              <a:rPr lang="nl-NL" dirty="0" err="1" smtClean="0">
                <a:solidFill>
                  <a:srgbClr val="FF0000"/>
                </a:solidFill>
              </a:rPr>
              <a:t>Efrata</a:t>
            </a:r>
            <a:r>
              <a:rPr lang="nl-NL" dirty="0" smtClean="0">
                <a:solidFill>
                  <a:srgbClr val="FF0000"/>
                </a:solidFill>
              </a:rPr>
              <a:t>, </a:t>
            </a:r>
          </a:p>
          <a:p>
            <a:pPr>
              <a:buNone/>
            </a:pPr>
            <a:r>
              <a:rPr lang="nl-NL" dirty="0" smtClean="0">
                <a:solidFill>
                  <a:srgbClr val="FF0000"/>
                </a:solidFill>
              </a:rPr>
              <a:t>te klein om tot </a:t>
            </a:r>
            <a:r>
              <a:rPr lang="nl-NL" dirty="0" err="1" smtClean="0">
                <a:solidFill>
                  <a:srgbClr val="FF0000"/>
                </a:solidFill>
              </a:rPr>
              <a:t>Juda’s</a:t>
            </a:r>
            <a:r>
              <a:rPr lang="nl-NL" dirty="0" smtClean="0">
                <a:solidFill>
                  <a:srgbClr val="FF0000"/>
                </a:solidFill>
              </a:rPr>
              <a:t> geslachten te behoren, </a:t>
            </a:r>
          </a:p>
          <a:p>
            <a:pPr>
              <a:buNone/>
            </a:pPr>
            <a:r>
              <a:rPr lang="nl-NL" dirty="0" smtClean="0">
                <a:solidFill>
                  <a:srgbClr val="FF0000"/>
                </a:solidFill>
              </a:rPr>
              <a:t>uit jou komt iemand voort die voor mij over Israël zal</a:t>
            </a:r>
          </a:p>
          <a:p>
            <a:pPr>
              <a:buNone/>
            </a:pPr>
            <a:r>
              <a:rPr lang="nl-NL" dirty="0" smtClean="0">
                <a:solidFill>
                  <a:srgbClr val="FF0000"/>
                </a:solidFill>
              </a:rPr>
              <a:t>heersen. </a:t>
            </a:r>
          </a:p>
          <a:p>
            <a:pPr>
              <a:buNone/>
            </a:pPr>
            <a:r>
              <a:rPr lang="nl-NL" dirty="0" smtClean="0">
                <a:solidFill>
                  <a:srgbClr val="FF0000"/>
                </a:solidFill>
              </a:rPr>
              <a:t>Zijn oorsprong ligt in lang vervlogen tijden, </a:t>
            </a:r>
          </a:p>
          <a:p>
            <a:pPr>
              <a:buNone/>
            </a:pPr>
            <a:r>
              <a:rPr lang="nl-NL" dirty="0" smtClean="0">
                <a:solidFill>
                  <a:srgbClr val="FF0000"/>
                </a:solidFill>
              </a:rPr>
              <a:t>in de dagen van weleer.</a:t>
            </a:r>
          </a:p>
          <a:p>
            <a:pPr>
              <a:buNone/>
            </a:pPr>
            <a:endParaRPr lang="nl-NL" dirty="0" smtClean="0">
              <a:solidFill>
                <a:srgbClr val="FF0000"/>
              </a:solidFill>
            </a:endParaRPr>
          </a:p>
          <a:p>
            <a:pPr>
              <a:buNone/>
            </a:pPr>
            <a:r>
              <a:rPr lang="nl-NL" sz="1800" dirty="0" err="1" smtClean="0">
                <a:solidFill>
                  <a:srgbClr val="FF0000"/>
                </a:solidFill>
              </a:rPr>
              <a:t>Micha</a:t>
            </a:r>
            <a:r>
              <a:rPr lang="nl-NL" sz="1800" dirty="0" smtClean="0">
                <a:solidFill>
                  <a:srgbClr val="FF0000"/>
                </a:solidFill>
              </a:rPr>
              <a:t> 5:1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16"/>
          <p:cNvPicPr/>
          <p:nvPr/>
        </p:nvPicPr>
        <p:blipFill>
          <a:blip r:embed="rId2" cstate="print"/>
          <a:srcRect b="9883"/>
          <a:stretch>
            <a:fillRect/>
          </a:stretch>
        </p:blipFill>
        <p:spPr bwMode="auto">
          <a:xfrm>
            <a:off x="539552" y="1052736"/>
            <a:ext cx="8604448" cy="5805264"/>
          </a:xfrm>
          <a:prstGeom prst="rect">
            <a:avLst/>
          </a:prstGeom>
          <a:noFill/>
          <a:ln w="9525">
            <a:noFill/>
            <a:miter lim="800000"/>
            <a:headEnd/>
            <a:tailEnd/>
          </a:ln>
        </p:spPr>
      </p:pic>
      <p:sp>
        <p:nvSpPr>
          <p:cNvPr id="4" name="Tijdelijke aanduiding voor inhoud 4"/>
          <p:cNvSpPr>
            <a:spLocks noGrp="1"/>
          </p:cNvSpPr>
          <p:nvPr/>
        </p:nvSpPr>
        <p:spPr>
          <a:xfrm>
            <a:off x="179512" y="260648"/>
            <a:ext cx="87849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dirty="0" smtClean="0">
                <a:solidFill>
                  <a:srgbClr val="FF0000"/>
                </a:solidFill>
              </a:rPr>
              <a:t>En het volk beloofde: ‘We zullen de HEER, onze God,</a:t>
            </a:r>
          </a:p>
          <a:p>
            <a:pPr>
              <a:buNone/>
            </a:pPr>
            <a:r>
              <a:rPr lang="nl-NL" dirty="0" smtClean="0">
                <a:solidFill>
                  <a:srgbClr val="FF0000"/>
                </a:solidFill>
              </a:rPr>
              <a:t>dienen en gehoorzamen.’</a:t>
            </a:r>
          </a:p>
          <a:p>
            <a:pPr>
              <a:buNone/>
            </a:pPr>
            <a:endParaRPr lang="nl-NL" dirty="0" smtClean="0">
              <a:solidFill>
                <a:srgbClr val="FF0000"/>
              </a:solidFill>
            </a:endParaRPr>
          </a:p>
          <a:p>
            <a:pPr>
              <a:buNone/>
            </a:pPr>
            <a:r>
              <a:rPr lang="nl-NL" sz="1800" dirty="0" err="1" smtClean="0">
                <a:solidFill>
                  <a:srgbClr val="FF0000"/>
                </a:solidFill>
              </a:rPr>
              <a:t>Jozua</a:t>
            </a:r>
            <a:r>
              <a:rPr lang="nl-NL" sz="1800" dirty="0" smtClean="0">
                <a:solidFill>
                  <a:srgbClr val="FF0000"/>
                </a:solidFill>
              </a:rPr>
              <a:t> 24:18b NBV</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17"/>
          <p:cNvPicPr/>
          <p:nvPr/>
        </p:nvPicPr>
        <p:blipFill>
          <a:blip r:embed="rId2" cstate="print"/>
          <a:srcRect l="8888" t="28201" r="9726" b="14664"/>
          <a:stretch>
            <a:fillRect/>
          </a:stretch>
        </p:blipFill>
        <p:spPr bwMode="auto">
          <a:xfrm>
            <a:off x="-289048" y="2492896"/>
            <a:ext cx="9433048" cy="4581128"/>
          </a:xfrm>
          <a:prstGeom prst="rect">
            <a:avLst/>
          </a:prstGeom>
          <a:noFill/>
          <a:ln w="9525">
            <a:noFill/>
            <a:miter lim="800000"/>
            <a:headEnd/>
            <a:tailEnd/>
          </a:ln>
        </p:spPr>
      </p:pic>
      <p:sp>
        <p:nvSpPr>
          <p:cNvPr id="4" name="Tijdelijke aanduiding voor inhoud 4"/>
          <p:cNvSpPr>
            <a:spLocks noGrp="1"/>
          </p:cNvSpPr>
          <p:nvPr/>
        </p:nvSpPr>
        <p:spPr>
          <a:xfrm>
            <a:off x="359024" y="332656"/>
            <a:ext cx="87849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dirty="0" smtClean="0"/>
              <a:t>   </a:t>
            </a:r>
            <a:r>
              <a:rPr lang="nl-NL" sz="2000" dirty="0" smtClean="0">
                <a:solidFill>
                  <a:srgbClr val="FF0000"/>
                </a:solidFill>
              </a:rPr>
              <a:t>Steeds wanneer de HEER een rechter liet optreden, stond hij die bij. Want wanneer het volk zuchtte onder het juk van onderdrukkers, kreeg de HEER medelijden en verloste hij hen van hun vijanden zolang die rechter leefde. </a:t>
            </a:r>
            <a:r>
              <a:rPr lang="nl-NL" sz="2000" dirty="0" smtClean="0">
                <a:solidFill>
                  <a:srgbClr val="FF0000"/>
                </a:solidFill>
              </a:rPr>
              <a:t>            Maar </a:t>
            </a:r>
            <a:r>
              <a:rPr lang="nl-NL" sz="2000" dirty="0" smtClean="0">
                <a:solidFill>
                  <a:srgbClr val="FF0000"/>
                </a:solidFill>
              </a:rPr>
              <a:t>wanneer de rechter dan stierf, verviel het volk van kwaad tot erger. </a:t>
            </a:r>
          </a:p>
          <a:p>
            <a:pPr>
              <a:buNone/>
            </a:pPr>
            <a:r>
              <a:rPr lang="nl-NL" sz="1800" dirty="0" smtClean="0">
                <a:solidFill>
                  <a:srgbClr val="FF0000"/>
                </a:solidFill>
              </a:rPr>
              <a:t>                                                                                                                        Rechters 2:18-19a NBV</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C:\Users\Buitenhuis\Downloads\kaarsen2.jpg"/>
          <p:cNvPicPr/>
          <p:nvPr/>
        </p:nvPicPr>
        <p:blipFill>
          <a:blip r:embed="rId2" cstate="print"/>
          <a:srcRect l="22109" t="30246" r="18235" b="32136"/>
          <a:stretch>
            <a:fillRect/>
          </a:stretch>
        </p:blipFill>
        <p:spPr bwMode="auto">
          <a:xfrm>
            <a:off x="2195736" y="1988840"/>
            <a:ext cx="2160240" cy="1556792"/>
          </a:xfrm>
          <a:prstGeom prst="rect">
            <a:avLst/>
          </a:prstGeom>
          <a:noFill/>
          <a:ln w="9525">
            <a:noFill/>
            <a:miter lim="800000"/>
            <a:headEnd/>
            <a:tailEnd/>
          </a:ln>
        </p:spPr>
      </p:pic>
      <p:pic>
        <p:nvPicPr>
          <p:cNvPr id="3" name="Afbeelding 2" descr="C:\Users\Buitenhuis\Downloads\kaarsen1.jpg"/>
          <p:cNvPicPr/>
          <p:nvPr/>
        </p:nvPicPr>
        <p:blipFill>
          <a:blip r:embed="rId3" cstate="print"/>
          <a:srcRect l="18559" t="31434" r="17688" b="28309"/>
          <a:stretch>
            <a:fillRect/>
          </a:stretch>
        </p:blipFill>
        <p:spPr bwMode="auto">
          <a:xfrm>
            <a:off x="467544" y="332656"/>
            <a:ext cx="2228043" cy="1751526"/>
          </a:xfrm>
          <a:prstGeom prst="rect">
            <a:avLst/>
          </a:prstGeom>
          <a:noFill/>
          <a:ln w="9525">
            <a:noFill/>
            <a:miter lim="800000"/>
            <a:headEnd/>
            <a:tailEnd/>
          </a:ln>
        </p:spPr>
      </p:pic>
      <p:pic>
        <p:nvPicPr>
          <p:cNvPr id="4" name="Afbeelding 3" descr="C:\Users\Buitenhuis\Downloads\kaarsen3.jpg"/>
          <p:cNvPicPr/>
          <p:nvPr/>
        </p:nvPicPr>
        <p:blipFill>
          <a:blip r:embed="rId4" cstate="print"/>
          <a:srcRect l="21254" t="30813" r="23024" b="31758"/>
          <a:stretch>
            <a:fillRect/>
          </a:stretch>
        </p:blipFill>
        <p:spPr bwMode="auto">
          <a:xfrm>
            <a:off x="3995936" y="3429000"/>
            <a:ext cx="2304256" cy="1628800"/>
          </a:xfrm>
          <a:prstGeom prst="rect">
            <a:avLst/>
          </a:prstGeom>
          <a:noFill/>
          <a:ln w="9525">
            <a:noFill/>
            <a:miter lim="800000"/>
            <a:headEnd/>
            <a:tailEnd/>
          </a:ln>
        </p:spPr>
      </p:pic>
      <p:pic>
        <p:nvPicPr>
          <p:cNvPr id="5" name="Afbeelding 4" descr="C:\Users\Buitenhuis\Downloads\kaarsen4.jpg"/>
          <p:cNvPicPr/>
          <p:nvPr/>
        </p:nvPicPr>
        <p:blipFill>
          <a:blip r:embed="rId5" cstate="print"/>
          <a:srcRect l="22398" t="31191" r="22340" b="31191"/>
          <a:stretch>
            <a:fillRect/>
          </a:stretch>
        </p:blipFill>
        <p:spPr bwMode="auto">
          <a:xfrm>
            <a:off x="6516216" y="5085184"/>
            <a:ext cx="2304256" cy="17728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4"/>
          <p:cNvSpPr>
            <a:spLocks noGrp="1"/>
          </p:cNvSpPr>
          <p:nvPr/>
        </p:nvSpPr>
        <p:spPr>
          <a:xfrm>
            <a:off x="359024" y="332656"/>
            <a:ext cx="87849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dirty="0" smtClean="0">
                <a:solidFill>
                  <a:srgbClr val="FF0000"/>
                </a:solidFill>
              </a:rPr>
              <a:t>Jou stel ik in het vooruitzicht dat je koningshuis eeuwig zal</a:t>
            </a:r>
          </a:p>
          <a:p>
            <a:pPr>
              <a:buNone/>
            </a:pPr>
            <a:r>
              <a:rPr lang="nl-NL" dirty="0" smtClean="0">
                <a:solidFill>
                  <a:srgbClr val="FF0000"/>
                </a:solidFill>
              </a:rPr>
              <a:t>voortbestaan en je troon nooit zal wankelen. </a:t>
            </a:r>
          </a:p>
          <a:p>
            <a:pPr>
              <a:buNone/>
            </a:pPr>
            <a:endParaRPr lang="nl-NL" dirty="0" smtClean="0">
              <a:solidFill>
                <a:srgbClr val="FF0000"/>
              </a:solidFill>
            </a:endParaRPr>
          </a:p>
          <a:p>
            <a:pPr>
              <a:buNone/>
            </a:pPr>
            <a:r>
              <a:rPr lang="nl-NL" sz="1800" dirty="0" smtClean="0">
                <a:solidFill>
                  <a:srgbClr val="FF0000"/>
                </a:solidFill>
              </a:rPr>
              <a:t>2 </a:t>
            </a:r>
            <a:r>
              <a:rPr lang="nl-NL" sz="1800" dirty="0" err="1" smtClean="0">
                <a:solidFill>
                  <a:srgbClr val="FF0000"/>
                </a:solidFill>
              </a:rPr>
              <a:t>Samuël</a:t>
            </a:r>
            <a:r>
              <a:rPr lang="nl-NL" sz="1800" dirty="0" smtClean="0">
                <a:solidFill>
                  <a:srgbClr val="FF0000"/>
                </a:solidFill>
              </a:rPr>
              <a:t> 7:16 NBV</a:t>
            </a:r>
          </a:p>
        </p:txBody>
      </p:sp>
      <p:pic>
        <p:nvPicPr>
          <p:cNvPr id="6" name="Afbeelding 5" descr="18"/>
          <p:cNvPicPr/>
          <p:nvPr/>
        </p:nvPicPr>
        <p:blipFill>
          <a:blip r:embed="rId2" cstate="print"/>
          <a:srcRect l="20717" t="19305" r="17082" b="19600"/>
          <a:stretch>
            <a:fillRect/>
          </a:stretch>
        </p:blipFill>
        <p:spPr bwMode="auto">
          <a:xfrm>
            <a:off x="3635896" y="2924944"/>
            <a:ext cx="5292080" cy="3728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19"/>
          <p:cNvPicPr/>
          <p:nvPr/>
        </p:nvPicPr>
        <p:blipFill>
          <a:blip r:embed="rId2" cstate="print"/>
          <a:srcRect l="12770" t="32056" r="11192" b="21526"/>
          <a:stretch>
            <a:fillRect/>
          </a:stretch>
        </p:blipFill>
        <p:spPr bwMode="auto">
          <a:xfrm>
            <a:off x="401157" y="3429000"/>
            <a:ext cx="8742843" cy="3429000"/>
          </a:xfrm>
          <a:prstGeom prst="rect">
            <a:avLst/>
          </a:prstGeom>
          <a:noFill/>
          <a:ln w="9525">
            <a:noFill/>
            <a:miter lim="800000"/>
            <a:headEnd/>
            <a:tailEnd/>
          </a:ln>
        </p:spPr>
      </p:pic>
      <p:sp>
        <p:nvSpPr>
          <p:cNvPr id="4" name="Tijdelijke aanduiding voor inhoud 4"/>
          <p:cNvSpPr>
            <a:spLocks noGrp="1"/>
          </p:cNvSpPr>
          <p:nvPr/>
        </p:nvSpPr>
        <p:spPr>
          <a:xfrm>
            <a:off x="359024" y="332656"/>
            <a:ext cx="87849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dirty="0" smtClean="0">
                <a:solidFill>
                  <a:srgbClr val="FF0000"/>
                </a:solidFill>
              </a:rPr>
              <a:t>Ik heb de tempel die je gebouwd hebt tot heilige plaats</a:t>
            </a:r>
          </a:p>
          <a:p>
            <a:pPr>
              <a:buNone/>
            </a:pPr>
            <a:r>
              <a:rPr lang="nl-NL" dirty="0" smtClean="0">
                <a:solidFill>
                  <a:srgbClr val="FF0000"/>
                </a:solidFill>
              </a:rPr>
              <a:t>gemaakt, om er voor altijd mijn naam te laten wonen. Niets</a:t>
            </a:r>
          </a:p>
          <a:p>
            <a:pPr>
              <a:buNone/>
            </a:pPr>
            <a:r>
              <a:rPr lang="nl-NL" dirty="0" smtClean="0">
                <a:solidFill>
                  <a:srgbClr val="FF0000"/>
                </a:solidFill>
              </a:rPr>
              <a:t>van wat daar gebeurt zal me ontgaan; ik zal alles ter harte</a:t>
            </a:r>
          </a:p>
          <a:p>
            <a:pPr>
              <a:buNone/>
            </a:pPr>
            <a:r>
              <a:rPr lang="nl-NL" dirty="0" smtClean="0">
                <a:solidFill>
                  <a:srgbClr val="FF0000"/>
                </a:solidFill>
              </a:rPr>
              <a:t>nemen. </a:t>
            </a:r>
          </a:p>
          <a:p>
            <a:pPr>
              <a:buNone/>
            </a:pPr>
            <a:endParaRPr lang="nl-NL" dirty="0" smtClean="0">
              <a:solidFill>
                <a:srgbClr val="FF0000"/>
              </a:solidFill>
            </a:endParaRPr>
          </a:p>
          <a:p>
            <a:pPr>
              <a:buNone/>
            </a:pPr>
            <a:r>
              <a:rPr lang="nl-NL" sz="1800" dirty="0" smtClean="0">
                <a:solidFill>
                  <a:srgbClr val="FF0000"/>
                </a:solidFill>
              </a:rPr>
              <a:t>1 Koningen 9:3b NBV</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20"/>
          <p:cNvPicPr/>
          <p:nvPr/>
        </p:nvPicPr>
        <p:blipFill>
          <a:blip r:embed="rId2" cstate="print"/>
          <a:srcRect l="15149" t="9691" r="8969" b="19913"/>
          <a:stretch>
            <a:fillRect/>
          </a:stretch>
        </p:blipFill>
        <p:spPr bwMode="auto">
          <a:xfrm>
            <a:off x="2411760" y="2708920"/>
            <a:ext cx="6732240" cy="4149080"/>
          </a:xfrm>
          <a:prstGeom prst="rect">
            <a:avLst/>
          </a:prstGeom>
          <a:noFill/>
          <a:ln w="9525">
            <a:noFill/>
            <a:miter lim="800000"/>
            <a:headEnd/>
            <a:tailEnd/>
          </a:ln>
        </p:spPr>
      </p:pic>
      <p:sp>
        <p:nvSpPr>
          <p:cNvPr id="4" name="Tijdelijke aanduiding voor inhoud 4"/>
          <p:cNvSpPr>
            <a:spLocks noGrp="1"/>
          </p:cNvSpPr>
          <p:nvPr/>
        </p:nvSpPr>
        <p:spPr>
          <a:xfrm>
            <a:off x="359024" y="404664"/>
            <a:ext cx="8784976" cy="4392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dirty="0" smtClean="0">
                <a:solidFill>
                  <a:srgbClr val="FF0000"/>
                </a:solidFill>
              </a:rPr>
              <a:t>Alle Israëlieten zagen het, en allen vielen op hun knieën </a:t>
            </a:r>
            <a:r>
              <a:rPr lang="nl-NL" dirty="0" smtClean="0">
                <a:solidFill>
                  <a:srgbClr val="FF0000"/>
                </a:solidFill>
              </a:rPr>
              <a:t>  en riepen</a:t>
            </a:r>
            <a:r>
              <a:rPr lang="nl-NL" dirty="0" smtClean="0">
                <a:solidFill>
                  <a:srgbClr val="FF0000"/>
                </a:solidFill>
              </a:rPr>
              <a:t>: ‘De HEER is God, de HEER is God!’ </a:t>
            </a:r>
          </a:p>
          <a:p>
            <a:pPr>
              <a:buNone/>
            </a:pPr>
            <a:endParaRPr lang="nl-NL" dirty="0" smtClean="0">
              <a:solidFill>
                <a:srgbClr val="FF0000"/>
              </a:solidFill>
            </a:endParaRPr>
          </a:p>
          <a:p>
            <a:pPr>
              <a:buNone/>
            </a:pPr>
            <a:r>
              <a:rPr lang="nl-NL" sz="1800" dirty="0" smtClean="0">
                <a:solidFill>
                  <a:srgbClr val="FF0000"/>
                </a:solidFill>
              </a:rPr>
              <a:t>1 Koningen 18:39 NBV</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21"/>
          <p:cNvPicPr/>
          <p:nvPr/>
        </p:nvPicPr>
        <p:blipFill>
          <a:blip r:embed="rId2" cstate="print"/>
          <a:srcRect l="18919" t="17192" r="8379" b="14185"/>
          <a:stretch>
            <a:fillRect/>
          </a:stretch>
        </p:blipFill>
        <p:spPr bwMode="auto">
          <a:xfrm>
            <a:off x="179512" y="476672"/>
            <a:ext cx="7563656" cy="4592434"/>
          </a:xfrm>
          <a:prstGeom prst="rect">
            <a:avLst/>
          </a:prstGeom>
          <a:noFill/>
          <a:ln w="9525">
            <a:noFill/>
            <a:miter lim="800000"/>
            <a:headEnd/>
            <a:tailEnd/>
          </a:ln>
        </p:spPr>
      </p:pic>
      <p:sp>
        <p:nvSpPr>
          <p:cNvPr id="4" name="Tijdelijke aanduiding voor inhoud 4"/>
          <p:cNvSpPr>
            <a:spLocks noGrp="1"/>
          </p:cNvSpPr>
          <p:nvPr/>
        </p:nvSpPr>
        <p:spPr>
          <a:xfrm>
            <a:off x="4355976" y="4005064"/>
            <a:ext cx="4788024" cy="26642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sz="2000" dirty="0" smtClean="0">
                <a:solidFill>
                  <a:srgbClr val="FF0000"/>
                </a:solidFill>
              </a:rPr>
              <a:t>Een kind is ons geboren, een zoon is ons</a:t>
            </a:r>
          </a:p>
          <a:p>
            <a:pPr>
              <a:buNone/>
            </a:pPr>
            <a:r>
              <a:rPr lang="nl-NL" sz="2000" dirty="0" smtClean="0">
                <a:solidFill>
                  <a:srgbClr val="FF0000"/>
                </a:solidFill>
              </a:rPr>
              <a:t>gegeven;  de heerschappij rust op zijn</a:t>
            </a:r>
          </a:p>
          <a:p>
            <a:pPr>
              <a:buNone/>
            </a:pPr>
            <a:r>
              <a:rPr lang="nl-NL" sz="2000" dirty="0" smtClean="0">
                <a:solidFill>
                  <a:srgbClr val="FF0000"/>
                </a:solidFill>
              </a:rPr>
              <a:t>schouders. Deze namen zal hij</a:t>
            </a:r>
          </a:p>
          <a:p>
            <a:pPr>
              <a:buNone/>
            </a:pPr>
            <a:r>
              <a:rPr lang="nl-NL" sz="2000" dirty="0" smtClean="0">
                <a:solidFill>
                  <a:srgbClr val="FF0000"/>
                </a:solidFill>
              </a:rPr>
              <a:t>dragen: Wonderbare raadsman, Goddelijke</a:t>
            </a:r>
          </a:p>
          <a:p>
            <a:pPr>
              <a:buNone/>
            </a:pPr>
            <a:r>
              <a:rPr lang="nl-NL" sz="2000" dirty="0" smtClean="0">
                <a:solidFill>
                  <a:srgbClr val="FF0000"/>
                </a:solidFill>
              </a:rPr>
              <a:t>held, Eeuwige vader, Vredevorst. </a:t>
            </a:r>
          </a:p>
          <a:p>
            <a:pPr>
              <a:buNone/>
            </a:pPr>
            <a:endParaRPr lang="nl-NL" sz="2000" dirty="0" smtClean="0">
              <a:solidFill>
                <a:srgbClr val="FF0000"/>
              </a:solidFill>
            </a:endParaRPr>
          </a:p>
          <a:p>
            <a:pPr>
              <a:buNone/>
            </a:pPr>
            <a:r>
              <a:rPr lang="nl-NL" sz="2000" dirty="0" err="1" smtClean="0">
                <a:solidFill>
                  <a:srgbClr val="FF0000"/>
                </a:solidFill>
              </a:rPr>
              <a:t>Jesaja</a:t>
            </a:r>
            <a:r>
              <a:rPr lang="nl-NL" sz="2000" dirty="0" smtClean="0">
                <a:solidFill>
                  <a:srgbClr val="FF0000"/>
                </a:solidFill>
              </a:rPr>
              <a:t> 9:5 NBV</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22"/>
          <p:cNvPicPr/>
          <p:nvPr/>
        </p:nvPicPr>
        <p:blipFill>
          <a:blip r:embed="rId2" cstate="print"/>
          <a:srcRect l="19386" t="23026" r="17497" b="23174"/>
          <a:stretch>
            <a:fillRect/>
          </a:stretch>
        </p:blipFill>
        <p:spPr bwMode="auto">
          <a:xfrm>
            <a:off x="2915816" y="2852936"/>
            <a:ext cx="6436316" cy="4005064"/>
          </a:xfrm>
          <a:prstGeom prst="rect">
            <a:avLst/>
          </a:prstGeom>
          <a:noFill/>
          <a:ln w="9525">
            <a:noFill/>
            <a:miter lim="800000"/>
            <a:headEnd/>
            <a:tailEnd/>
          </a:ln>
        </p:spPr>
      </p:pic>
      <p:sp>
        <p:nvSpPr>
          <p:cNvPr id="4" name="Tijdelijke aanduiding voor inhoud 4"/>
          <p:cNvSpPr>
            <a:spLocks noGrp="1"/>
          </p:cNvSpPr>
          <p:nvPr/>
        </p:nvSpPr>
        <p:spPr>
          <a:xfrm>
            <a:off x="359024" y="332656"/>
            <a:ext cx="8784976" cy="4392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dirty="0" smtClean="0">
                <a:solidFill>
                  <a:srgbClr val="FF0000"/>
                </a:solidFill>
              </a:rPr>
              <a:t>Om onze zonden werd hij doorboord, </a:t>
            </a:r>
          </a:p>
          <a:p>
            <a:pPr>
              <a:buNone/>
            </a:pPr>
            <a:r>
              <a:rPr lang="nl-NL" dirty="0" smtClean="0">
                <a:solidFill>
                  <a:srgbClr val="FF0000"/>
                </a:solidFill>
              </a:rPr>
              <a:t>om onze wandaden gebroken. </a:t>
            </a:r>
          </a:p>
          <a:p>
            <a:pPr>
              <a:buNone/>
            </a:pPr>
            <a:r>
              <a:rPr lang="nl-NL" dirty="0" smtClean="0">
                <a:solidFill>
                  <a:srgbClr val="FF0000"/>
                </a:solidFill>
              </a:rPr>
              <a:t>Voor ons welzijn werd hij getuchtigd, </a:t>
            </a:r>
          </a:p>
          <a:p>
            <a:pPr>
              <a:buNone/>
            </a:pPr>
            <a:r>
              <a:rPr lang="nl-NL" dirty="0" smtClean="0">
                <a:solidFill>
                  <a:srgbClr val="FF0000"/>
                </a:solidFill>
              </a:rPr>
              <a:t>zijn striemen brachten ons genezing. </a:t>
            </a:r>
          </a:p>
          <a:p>
            <a:pPr>
              <a:buNone/>
            </a:pPr>
            <a:endParaRPr lang="nl-NL" dirty="0" smtClean="0">
              <a:solidFill>
                <a:srgbClr val="FF0000"/>
              </a:solidFill>
            </a:endParaRPr>
          </a:p>
          <a:p>
            <a:pPr>
              <a:buNone/>
            </a:pPr>
            <a:r>
              <a:rPr lang="nl-NL" sz="1800" dirty="0" err="1" smtClean="0">
                <a:solidFill>
                  <a:srgbClr val="FF0000"/>
                </a:solidFill>
              </a:rPr>
              <a:t>Jesaja</a:t>
            </a:r>
            <a:r>
              <a:rPr lang="nl-NL" sz="1800" dirty="0" smtClean="0">
                <a:solidFill>
                  <a:srgbClr val="FF0000"/>
                </a:solidFill>
              </a:rPr>
              <a:t> 53:5 NBV</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23"/>
          <p:cNvPicPr/>
          <p:nvPr/>
        </p:nvPicPr>
        <p:blipFill>
          <a:blip r:embed="rId2" cstate="print"/>
          <a:srcRect l="21233" t="17532" r="21136" b="16670"/>
          <a:stretch>
            <a:fillRect/>
          </a:stretch>
        </p:blipFill>
        <p:spPr bwMode="auto">
          <a:xfrm>
            <a:off x="3718333" y="2518284"/>
            <a:ext cx="5425667" cy="4339716"/>
          </a:xfrm>
          <a:prstGeom prst="rect">
            <a:avLst/>
          </a:prstGeom>
          <a:noFill/>
          <a:ln w="9525">
            <a:noFill/>
            <a:miter lim="800000"/>
            <a:headEnd/>
            <a:tailEnd/>
          </a:ln>
        </p:spPr>
      </p:pic>
      <p:sp>
        <p:nvSpPr>
          <p:cNvPr id="4" name="Tijdelijke aanduiding voor inhoud 4"/>
          <p:cNvSpPr>
            <a:spLocks noGrp="1"/>
          </p:cNvSpPr>
          <p:nvPr/>
        </p:nvSpPr>
        <p:spPr>
          <a:xfrm>
            <a:off x="359024" y="260648"/>
            <a:ext cx="8784976" cy="4392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sz="2000" dirty="0" smtClean="0">
                <a:solidFill>
                  <a:srgbClr val="FF0000"/>
                </a:solidFill>
              </a:rPr>
              <a:t>De HEER, de God van hun voorouders, waarschuwde hen bij monde van zijn boden,</a:t>
            </a:r>
          </a:p>
          <a:p>
            <a:pPr>
              <a:buNone/>
            </a:pPr>
            <a:r>
              <a:rPr lang="nl-NL" sz="2000" dirty="0" smtClean="0">
                <a:solidFill>
                  <a:srgbClr val="FF0000"/>
                </a:solidFill>
              </a:rPr>
              <a:t>die hij telkens opnieuw naar hen toe zond omdat hij zijn volk en zijn woning voor</a:t>
            </a:r>
          </a:p>
          <a:p>
            <a:pPr>
              <a:buNone/>
            </a:pPr>
            <a:r>
              <a:rPr lang="nl-NL" sz="2000" dirty="0" smtClean="0">
                <a:solidFill>
                  <a:srgbClr val="FF0000"/>
                </a:solidFill>
              </a:rPr>
              <a:t>de ondergang wilde behoeden. </a:t>
            </a:r>
            <a:r>
              <a:rPr lang="nl-NL" sz="2000" dirty="0" smtClean="0">
                <a:solidFill>
                  <a:srgbClr val="FF0000"/>
                </a:solidFill>
              </a:rPr>
              <a:t>Maar </a:t>
            </a:r>
            <a:r>
              <a:rPr lang="nl-NL" sz="2000" dirty="0" smtClean="0">
                <a:solidFill>
                  <a:srgbClr val="FF0000"/>
                </a:solidFill>
              </a:rPr>
              <a:t>zij lachten Gods boden uit,</a:t>
            </a:r>
          </a:p>
          <a:p>
            <a:pPr>
              <a:buNone/>
            </a:pPr>
            <a:r>
              <a:rPr lang="nl-NL" sz="2000" dirty="0" smtClean="0">
                <a:solidFill>
                  <a:srgbClr val="FF0000"/>
                </a:solidFill>
              </a:rPr>
              <a:t>minachtten zijn woorden en dreven </a:t>
            </a:r>
            <a:r>
              <a:rPr lang="nl-NL" sz="2000" dirty="0" smtClean="0">
                <a:solidFill>
                  <a:srgbClr val="FF0000"/>
                </a:solidFill>
              </a:rPr>
              <a:t>de </a:t>
            </a:r>
            <a:r>
              <a:rPr lang="nl-NL" sz="2000" dirty="0" smtClean="0">
                <a:solidFill>
                  <a:srgbClr val="FF0000"/>
                </a:solidFill>
              </a:rPr>
              <a:t>spot met zijn profeten, </a:t>
            </a:r>
          </a:p>
          <a:p>
            <a:pPr>
              <a:buNone/>
            </a:pPr>
            <a:r>
              <a:rPr lang="nl-NL" sz="2000" dirty="0" smtClean="0">
                <a:solidFill>
                  <a:srgbClr val="FF0000"/>
                </a:solidFill>
              </a:rPr>
              <a:t>totdat de toorn van de HEER </a:t>
            </a:r>
            <a:r>
              <a:rPr lang="nl-NL" sz="2000" dirty="0" smtClean="0">
                <a:solidFill>
                  <a:srgbClr val="FF0000"/>
                </a:solidFill>
              </a:rPr>
              <a:t>tegen zijn </a:t>
            </a:r>
            <a:r>
              <a:rPr lang="nl-NL" sz="2000" dirty="0" smtClean="0">
                <a:solidFill>
                  <a:srgbClr val="FF0000"/>
                </a:solidFill>
              </a:rPr>
              <a:t>volk zo hoog oplaaide </a:t>
            </a:r>
          </a:p>
          <a:p>
            <a:pPr>
              <a:buNone/>
            </a:pPr>
            <a:r>
              <a:rPr lang="nl-NL" sz="2000" dirty="0" smtClean="0">
                <a:solidFill>
                  <a:srgbClr val="FF0000"/>
                </a:solidFill>
              </a:rPr>
              <a:t>dat niets hen meer kon helpen. </a:t>
            </a:r>
          </a:p>
          <a:p>
            <a:pPr>
              <a:buNone/>
            </a:pPr>
            <a:endParaRPr lang="nl-NL" sz="2000" dirty="0" smtClean="0">
              <a:solidFill>
                <a:srgbClr val="FF0000"/>
              </a:solidFill>
            </a:endParaRPr>
          </a:p>
          <a:p>
            <a:pPr>
              <a:buNone/>
            </a:pPr>
            <a:r>
              <a:rPr lang="nl-NL" sz="1800" dirty="0" smtClean="0">
                <a:solidFill>
                  <a:srgbClr val="FF0000"/>
                </a:solidFill>
              </a:rPr>
              <a:t>2 Kronieken36:15-16 NBV</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24"/>
          <p:cNvPicPr/>
          <p:nvPr/>
        </p:nvPicPr>
        <p:blipFill>
          <a:blip r:embed="rId2" cstate="print"/>
          <a:srcRect l="25374" t="3880" r="23888" b="15379"/>
          <a:stretch>
            <a:fillRect/>
          </a:stretch>
        </p:blipFill>
        <p:spPr bwMode="auto">
          <a:xfrm>
            <a:off x="4716016" y="2060849"/>
            <a:ext cx="4427984" cy="4797152"/>
          </a:xfrm>
          <a:prstGeom prst="rect">
            <a:avLst/>
          </a:prstGeom>
          <a:noFill/>
          <a:ln w="9525">
            <a:noFill/>
            <a:miter lim="800000"/>
            <a:headEnd/>
            <a:tailEnd/>
          </a:ln>
        </p:spPr>
      </p:pic>
      <p:sp>
        <p:nvSpPr>
          <p:cNvPr id="4" name="Tijdelijke aanduiding voor inhoud 4"/>
          <p:cNvSpPr>
            <a:spLocks noGrp="1"/>
          </p:cNvSpPr>
          <p:nvPr/>
        </p:nvSpPr>
        <p:spPr>
          <a:xfrm>
            <a:off x="359024" y="404664"/>
            <a:ext cx="8784976" cy="4392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dirty="0" smtClean="0">
                <a:solidFill>
                  <a:srgbClr val="FF0000"/>
                </a:solidFill>
              </a:rPr>
              <a:t>Dit zegt God, de HEER: Ik zal zelf naar mijn schapen omzien</a:t>
            </a:r>
          </a:p>
          <a:p>
            <a:pPr>
              <a:buNone/>
            </a:pPr>
            <a:r>
              <a:rPr lang="nl-NL" dirty="0" smtClean="0">
                <a:solidFill>
                  <a:srgbClr val="FF0000"/>
                </a:solidFill>
              </a:rPr>
              <a:t>en zelf voor ze zorgen. </a:t>
            </a:r>
          </a:p>
          <a:p>
            <a:pPr>
              <a:buNone/>
            </a:pPr>
            <a:endParaRPr lang="nl-NL" dirty="0" smtClean="0">
              <a:solidFill>
                <a:srgbClr val="FF0000"/>
              </a:solidFill>
            </a:endParaRPr>
          </a:p>
          <a:p>
            <a:pPr>
              <a:buNone/>
            </a:pPr>
            <a:r>
              <a:rPr lang="nl-NL" sz="1800" dirty="0" smtClean="0">
                <a:solidFill>
                  <a:srgbClr val="FF0000"/>
                </a:solidFill>
              </a:rPr>
              <a:t>Ezechiël 34:11 NBV</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25"/>
          <p:cNvPicPr/>
          <p:nvPr/>
        </p:nvPicPr>
        <p:blipFill>
          <a:blip r:embed="rId2" cstate="print"/>
          <a:srcRect l="13297" t="16739" r="6305" b="18100"/>
          <a:stretch>
            <a:fillRect/>
          </a:stretch>
        </p:blipFill>
        <p:spPr bwMode="auto">
          <a:xfrm>
            <a:off x="2339752" y="3645024"/>
            <a:ext cx="6804248" cy="3212976"/>
          </a:xfrm>
          <a:prstGeom prst="rect">
            <a:avLst/>
          </a:prstGeom>
          <a:noFill/>
          <a:ln w="9525">
            <a:noFill/>
            <a:miter lim="800000"/>
            <a:headEnd/>
            <a:tailEnd/>
          </a:ln>
        </p:spPr>
      </p:pic>
      <p:sp>
        <p:nvSpPr>
          <p:cNvPr id="4" name="Tijdelijke aanduiding voor inhoud 4"/>
          <p:cNvSpPr>
            <a:spLocks noGrp="1"/>
          </p:cNvSpPr>
          <p:nvPr/>
        </p:nvSpPr>
        <p:spPr>
          <a:xfrm>
            <a:off x="179512" y="332656"/>
            <a:ext cx="8784976" cy="4392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sz="2000" dirty="0" smtClean="0">
                <a:solidFill>
                  <a:srgbClr val="FF0000"/>
                </a:solidFill>
              </a:rPr>
              <a:t>Dit zegt </a:t>
            </a:r>
            <a:r>
              <a:rPr lang="nl-NL" sz="2000" dirty="0" err="1" smtClean="0">
                <a:solidFill>
                  <a:srgbClr val="FF0000"/>
                </a:solidFill>
              </a:rPr>
              <a:t>Cyrus</a:t>
            </a:r>
            <a:r>
              <a:rPr lang="nl-NL" sz="2000" dirty="0" smtClean="0">
                <a:solidFill>
                  <a:srgbClr val="FF0000"/>
                </a:solidFill>
              </a:rPr>
              <a:t>, de koning van </a:t>
            </a:r>
            <a:r>
              <a:rPr lang="nl-NL" sz="2000" dirty="0" err="1" smtClean="0">
                <a:solidFill>
                  <a:srgbClr val="FF0000"/>
                </a:solidFill>
              </a:rPr>
              <a:t>Perzië</a:t>
            </a:r>
            <a:r>
              <a:rPr lang="nl-NL" sz="2000" dirty="0" smtClean="0">
                <a:solidFill>
                  <a:srgbClr val="FF0000"/>
                </a:solidFill>
              </a:rPr>
              <a:t>: Alle koninkrijken van de aarde heeft de HEER,</a:t>
            </a:r>
          </a:p>
          <a:p>
            <a:pPr>
              <a:buNone/>
            </a:pPr>
            <a:r>
              <a:rPr lang="nl-NL" sz="2000" dirty="0" smtClean="0">
                <a:solidFill>
                  <a:srgbClr val="FF0000"/>
                </a:solidFill>
              </a:rPr>
              <a:t>de God van de hemel, mij gegeven. Hij heeft mij opgedragen om voor hem een</a:t>
            </a:r>
          </a:p>
          <a:p>
            <a:pPr>
              <a:buNone/>
            </a:pPr>
            <a:r>
              <a:rPr lang="nl-NL" sz="2000" dirty="0" smtClean="0">
                <a:solidFill>
                  <a:srgbClr val="FF0000"/>
                </a:solidFill>
              </a:rPr>
              <a:t>tempel te bouwen in Jeruzalem, een stad in Juda. Laten al diegenen onder u die</a:t>
            </a:r>
          </a:p>
          <a:p>
            <a:pPr>
              <a:buNone/>
            </a:pPr>
            <a:r>
              <a:rPr lang="nl-NL" sz="2000" dirty="0" smtClean="0">
                <a:solidFill>
                  <a:srgbClr val="FF0000"/>
                </a:solidFill>
              </a:rPr>
              <a:t>tot zijn volk behoren, zich met de hulp van hun God naar Jeruzalem in Juda</a:t>
            </a:r>
          </a:p>
          <a:p>
            <a:pPr>
              <a:buNone/>
            </a:pPr>
            <a:r>
              <a:rPr lang="nl-NL" sz="2000" dirty="0" smtClean="0">
                <a:solidFill>
                  <a:srgbClr val="FF0000"/>
                </a:solidFill>
              </a:rPr>
              <a:t>begeven om er de tempel van de HEER weer op te bouwen, de God van Israël, de</a:t>
            </a:r>
          </a:p>
          <a:p>
            <a:pPr>
              <a:buNone/>
            </a:pPr>
            <a:r>
              <a:rPr lang="nl-NL" sz="2000" dirty="0" smtClean="0">
                <a:solidFill>
                  <a:srgbClr val="FF0000"/>
                </a:solidFill>
              </a:rPr>
              <a:t>God die in Jeruzalem woont. </a:t>
            </a:r>
          </a:p>
          <a:p>
            <a:pPr>
              <a:buNone/>
            </a:pPr>
            <a:endParaRPr lang="nl-NL" sz="2000" dirty="0" smtClean="0">
              <a:solidFill>
                <a:srgbClr val="FF0000"/>
              </a:solidFill>
            </a:endParaRPr>
          </a:p>
          <a:p>
            <a:pPr>
              <a:buNone/>
            </a:pPr>
            <a:r>
              <a:rPr lang="nl-NL" sz="1800" dirty="0" smtClean="0">
                <a:solidFill>
                  <a:srgbClr val="FF0000"/>
                </a:solidFill>
              </a:rPr>
              <a:t>Ezra 1:2-3 NBV</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26"/>
          <p:cNvPicPr/>
          <p:nvPr/>
        </p:nvPicPr>
        <p:blipFill>
          <a:blip r:embed="rId2" cstate="print"/>
          <a:srcRect l="7695" t="14307" r="7787"/>
          <a:stretch>
            <a:fillRect/>
          </a:stretch>
        </p:blipFill>
        <p:spPr bwMode="auto">
          <a:xfrm>
            <a:off x="3936355" y="3212976"/>
            <a:ext cx="5207645" cy="4005064"/>
          </a:xfrm>
          <a:prstGeom prst="rect">
            <a:avLst/>
          </a:prstGeom>
          <a:noFill/>
          <a:ln w="9525">
            <a:noFill/>
            <a:miter lim="800000"/>
            <a:headEnd/>
            <a:tailEnd/>
          </a:ln>
        </p:spPr>
      </p:pic>
      <p:sp>
        <p:nvSpPr>
          <p:cNvPr id="4" name="Tijdelijke aanduiding voor inhoud 4"/>
          <p:cNvSpPr>
            <a:spLocks noGrp="1"/>
          </p:cNvSpPr>
          <p:nvPr/>
        </p:nvSpPr>
        <p:spPr>
          <a:xfrm>
            <a:off x="179512" y="332656"/>
            <a:ext cx="8784976" cy="4392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sz="2000" dirty="0" smtClean="0">
                <a:solidFill>
                  <a:srgbClr val="FF0000"/>
                </a:solidFill>
              </a:rPr>
              <a:t>Hij zal groot zijn in de ogen van de Heer, en wijn en andere gegiste drank zal hij niet </a:t>
            </a:r>
          </a:p>
          <a:p>
            <a:pPr>
              <a:buNone/>
            </a:pPr>
            <a:r>
              <a:rPr lang="nl-NL" sz="2000" dirty="0" smtClean="0">
                <a:solidFill>
                  <a:srgbClr val="FF0000"/>
                </a:solidFill>
              </a:rPr>
              <a:t>drinken. Hij zal vervuld worden van de heilige Geest terwijl hij nog in de schoot </a:t>
            </a:r>
          </a:p>
          <a:p>
            <a:pPr>
              <a:buNone/>
            </a:pPr>
            <a:r>
              <a:rPr lang="nl-NL" sz="2000" dirty="0" smtClean="0">
                <a:solidFill>
                  <a:srgbClr val="FF0000"/>
                </a:solidFill>
              </a:rPr>
              <a:t>van zijn moeder is, en hij zal velen uit het volk  van Israël tot de Heer, hun God, </a:t>
            </a:r>
          </a:p>
          <a:p>
            <a:pPr>
              <a:buNone/>
            </a:pPr>
            <a:r>
              <a:rPr lang="nl-NL" sz="2000" dirty="0" smtClean="0">
                <a:solidFill>
                  <a:srgbClr val="FF0000"/>
                </a:solidFill>
              </a:rPr>
              <a:t>brengen. Als bode zal hij voor God uit gaan met de geest en de kracht van </a:t>
            </a:r>
            <a:r>
              <a:rPr lang="nl-NL" sz="2000" dirty="0" err="1" smtClean="0">
                <a:solidFill>
                  <a:srgbClr val="FF0000"/>
                </a:solidFill>
              </a:rPr>
              <a:t>Elia</a:t>
            </a:r>
            <a:r>
              <a:rPr lang="nl-NL" sz="2000" dirty="0" smtClean="0">
                <a:solidFill>
                  <a:srgbClr val="FF0000"/>
                </a:solidFill>
              </a:rPr>
              <a:t> </a:t>
            </a:r>
          </a:p>
          <a:p>
            <a:pPr>
              <a:buNone/>
            </a:pPr>
            <a:r>
              <a:rPr lang="nl-NL" sz="2000" dirty="0" smtClean="0">
                <a:solidFill>
                  <a:srgbClr val="FF0000"/>
                </a:solidFill>
              </a:rPr>
              <a:t>om ouders met hun kinderen te verzoenen </a:t>
            </a:r>
            <a:r>
              <a:rPr lang="nl-NL" sz="2000" dirty="0" smtClean="0">
                <a:solidFill>
                  <a:srgbClr val="FF0000"/>
                </a:solidFill>
              </a:rPr>
              <a:t>en </a:t>
            </a:r>
            <a:r>
              <a:rPr lang="nl-NL" sz="2000" dirty="0" smtClean="0">
                <a:solidFill>
                  <a:srgbClr val="FF0000"/>
                </a:solidFill>
              </a:rPr>
              <a:t>om zondaars tot rechtvaardigheid </a:t>
            </a:r>
          </a:p>
          <a:p>
            <a:pPr>
              <a:buNone/>
            </a:pPr>
            <a:r>
              <a:rPr lang="nl-NL" sz="2000" dirty="0" smtClean="0">
                <a:solidFill>
                  <a:srgbClr val="FF0000"/>
                </a:solidFill>
              </a:rPr>
              <a:t>te brengen, en zo zal hij het volk </a:t>
            </a:r>
            <a:r>
              <a:rPr lang="nl-NL" sz="2000" dirty="0" smtClean="0">
                <a:solidFill>
                  <a:srgbClr val="FF0000"/>
                </a:solidFill>
              </a:rPr>
              <a:t>gereedmaken </a:t>
            </a:r>
            <a:r>
              <a:rPr lang="nl-NL" sz="2000" dirty="0" smtClean="0">
                <a:solidFill>
                  <a:srgbClr val="FF0000"/>
                </a:solidFill>
              </a:rPr>
              <a:t>voor de Heer.</a:t>
            </a:r>
          </a:p>
          <a:p>
            <a:pPr>
              <a:buNone/>
            </a:pPr>
            <a:endParaRPr lang="nl-NL" sz="2000" dirty="0" smtClean="0">
              <a:solidFill>
                <a:srgbClr val="FF0000"/>
              </a:solidFill>
            </a:endParaRPr>
          </a:p>
          <a:p>
            <a:pPr>
              <a:buNone/>
            </a:pPr>
            <a:r>
              <a:rPr lang="nl-NL" sz="1800" dirty="0" smtClean="0">
                <a:solidFill>
                  <a:srgbClr val="FF0000"/>
                </a:solidFill>
              </a:rPr>
              <a:t>Lucas 1: 15-17 NBV</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27"/>
          <p:cNvPicPr/>
          <p:nvPr/>
        </p:nvPicPr>
        <p:blipFill>
          <a:blip r:embed="rId2" cstate="print"/>
          <a:srcRect l="12259" t="11736" r="12413" b="14020"/>
          <a:stretch>
            <a:fillRect/>
          </a:stretch>
        </p:blipFill>
        <p:spPr bwMode="auto">
          <a:xfrm>
            <a:off x="3309444" y="3008984"/>
            <a:ext cx="5834556" cy="3849016"/>
          </a:xfrm>
          <a:prstGeom prst="rect">
            <a:avLst/>
          </a:prstGeom>
          <a:noFill/>
          <a:ln w="9525">
            <a:noFill/>
            <a:miter lim="800000"/>
            <a:headEnd/>
            <a:tailEnd/>
          </a:ln>
        </p:spPr>
      </p:pic>
      <p:sp>
        <p:nvSpPr>
          <p:cNvPr id="4" name="Tijdelijke aanduiding voor inhoud 4"/>
          <p:cNvSpPr>
            <a:spLocks noGrp="1"/>
          </p:cNvSpPr>
          <p:nvPr/>
        </p:nvSpPr>
        <p:spPr>
          <a:xfrm>
            <a:off x="179512" y="332656"/>
            <a:ext cx="8784976" cy="4392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sz="2000" dirty="0" smtClean="0">
                <a:solidFill>
                  <a:srgbClr val="FF0000"/>
                </a:solidFill>
              </a:rPr>
              <a:t>Luister, je zult zwanger worden en een zoon baren, en je moet hem Jezus noemen. </a:t>
            </a:r>
          </a:p>
          <a:p>
            <a:pPr>
              <a:buNone/>
            </a:pPr>
            <a:r>
              <a:rPr lang="nl-NL" sz="2000" dirty="0" smtClean="0">
                <a:solidFill>
                  <a:srgbClr val="FF0000"/>
                </a:solidFill>
              </a:rPr>
              <a:t>Hij zal een groot man worden en Zoon van de Allerhoogste worden genoemd, en </a:t>
            </a:r>
          </a:p>
          <a:p>
            <a:pPr>
              <a:buNone/>
            </a:pPr>
            <a:r>
              <a:rPr lang="nl-NL" sz="2000" dirty="0" smtClean="0">
                <a:solidFill>
                  <a:srgbClr val="FF0000"/>
                </a:solidFill>
              </a:rPr>
              <a:t>God, de Heer, zal hem de troon van zijn vader David geven. Tot in eeuwigheid zal hij </a:t>
            </a:r>
          </a:p>
          <a:p>
            <a:pPr>
              <a:buNone/>
            </a:pPr>
            <a:r>
              <a:rPr lang="nl-NL" sz="2000" dirty="0" smtClean="0">
                <a:solidFill>
                  <a:srgbClr val="FF0000"/>
                </a:solidFill>
              </a:rPr>
              <a:t>koning zijn over het volk van </a:t>
            </a:r>
            <a:r>
              <a:rPr lang="nl-NL" sz="2000" dirty="0" err="1" smtClean="0">
                <a:solidFill>
                  <a:srgbClr val="FF0000"/>
                </a:solidFill>
              </a:rPr>
              <a:t>Jakob</a:t>
            </a:r>
            <a:r>
              <a:rPr lang="nl-NL" sz="2000" dirty="0" smtClean="0">
                <a:solidFill>
                  <a:srgbClr val="FF0000"/>
                </a:solidFill>
              </a:rPr>
              <a:t>, en aan zijn koningschap zal geen einde komen.’</a:t>
            </a:r>
          </a:p>
          <a:p>
            <a:pPr>
              <a:buNone/>
            </a:pPr>
            <a:r>
              <a:rPr lang="nl-NL" sz="2000" dirty="0" smtClean="0">
                <a:solidFill>
                  <a:srgbClr val="FF0000"/>
                </a:solidFill>
              </a:rPr>
              <a:t> </a:t>
            </a:r>
          </a:p>
          <a:p>
            <a:pPr>
              <a:buNone/>
            </a:pPr>
            <a:r>
              <a:rPr lang="nl-NL" sz="1800" dirty="0" smtClean="0">
                <a:solidFill>
                  <a:srgbClr val="FF0000"/>
                </a:solidFill>
              </a:rPr>
              <a:t>Lucas 1:31-33 NBV</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1"/>
          <p:cNvPicPr/>
          <p:nvPr/>
        </p:nvPicPr>
        <p:blipFill>
          <a:blip r:embed="rId2" cstate="print"/>
          <a:srcRect l="11768" b="8772"/>
          <a:stretch>
            <a:fillRect/>
          </a:stretch>
        </p:blipFill>
        <p:spPr bwMode="auto">
          <a:xfrm>
            <a:off x="2051720" y="2420888"/>
            <a:ext cx="5544616" cy="4437112"/>
          </a:xfrm>
          <a:prstGeom prst="rect">
            <a:avLst/>
          </a:prstGeom>
          <a:noFill/>
          <a:ln w="9525">
            <a:noFill/>
            <a:miter lim="800000"/>
            <a:headEnd/>
            <a:tailEnd/>
          </a:ln>
        </p:spPr>
      </p:pic>
      <p:sp>
        <p:nvSpPr>
          <p:cNvPr id="5" name="Ondertitel 2"/>
          <p:cNvSpPr>
            <a:spLocks noGrp="1"/>
          </p:cNvSpPr>
          <p:nvPr/>
        </p:nvSpPr>
        <p:spPr>
          <a:xfrm>
            <a:off x="0" y="980728"/>
            <a:ext cx="9144000"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a:solidFill>
                  <a:srgbClr val="FF0000"/>
                </a:solidFill>
              </a:rPr>
              <a:t>Wijs mij de weg van uw waarheid en onderricht mij,</a:t>
            </a:r>
          </a:p>
          <a:p>
            <a:r>
              <a:rPr lang="nl-NL" dirty="0">
                <a:solidFill>
                  <a:srgbClr val="FF0000"/>
                </a:solidFill>
              </a:rPr>
              <a:t>want u bent de God die mij redt,</a:t>
            </a:r>
          </a:p>
          <a:p>
            <a:r>
              <a:rPr lang="nl-NL" dirty="0">
                <a:solidFill>
                  <a:srgbClr val="FF0000"/>
                </a:solidFill>
              </a:rPr>
              <a:t>op u blijf ik hopen, elke dag weer. </a:t>
            </a:r>
            <a:endParaRPr lang="nl-NL" dirty="0" smtClean="0">
              <a:solidFill>
                <a:srgbClr val="FF0000"/>
              </a:solidFill>
            </a:endParaRPr>
          </a:p>
          <a:p>
            <a:r>
              <a:rPr lang="nl-NL" sz="1800" dirty="0" smtClean="0">
                <a:solidFill>
                  <a:srgbClr val="FF0000"/>
                </a:solidFill>
              </a:rPr>
              <a:t>Psalm </a:t>
            </a:r>
            <a:r>
              <a:rPr lang="nl-NL" sz="1800" dirty="0">
                <a:solidFill>
                  <a:srgbClr val="FF0000"/>
                </a:solidFill>
              </a:rPr>
              <a:t>25:5 NBV</a:t>
            </a:r>
          </a:p>
        </p:txBody>
      </p:sp>
      <p:sp>
        <p:nvSpPr>
          <p:cNvPr id="7" name="Titel 1"/>
          <p:cNvSpPr>
            <a:spLocks noGrp="1"/>
          </p:cNvSpPr>
          <p:nvPr/>
        </p:nvSpPr>
        <p:spPr>
          <a:xfrm>
            <a:off x="-540568" y="1886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28"/>
          <p:cNvPicPr/>
          <p:nvPr/>
        </p:nvPicPr>
        <p:blipFill>
          <a:blip r:embed="rId2" cstate="print"/>
          <a:srcRect l="8176" t="10820" r="8826" b="16016"/>
          <a:stretch>
            <a:fillRect/>
          </a:stretch>
        </p:blipFill>
        <p:spPr bwMode="auto">
          <a:xfrm>
            <a:off x="1619672" y="2961947"/>
            <a:ext cx="7524328" cy="3896053"/>
          </a:xfrm>
          <a:prstGeom prst="rect">
            <a:avLst/>
          </a:prstGeom>
          <a:noFill/>
          <a:ln w="9525">
            <a:noFill/>
            <a:miter lim="800000"/>
            <a:headEnd/>
            <a:tailEnd/>
          </a:ln>
        </p:spPr>
      </p:pic>
      <p:sp>
        <p:nvSpPr>
          <p:cNvPr id="4" name="Tijdelijke aanduiding voor inhoud 4"/>
          <p:cNvSpPr>
            <a:spLocks noGrp="1"/>
          </p:cNvSpPr>
          <p:nvPr/>
        </p:nvSpPr>
        <p:spPr>
          <a:xfrm>
            <a:off x="179512" y="404664"/>
            <a:ext cx="8784976" cy="4392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sz="2000" dirty="0" smtClean="0">
                <a:solidFill>
                  <a:srgbClr val="FF0000"/>
                </a:solidFill>
              </a:rPr>
              <a:t>Hij trekt zich het lot aan van Israël, zijn dienaar, </a:t>
            </a:r>
          </a:p>
          <a:p>
            <a:pPr>
              <a:buNone/>
            </a:pPr>
            <a:r>
              <a:rPr lang="nl-NL" sz="2000" dirty="0" smtClean="0">
                <a:solidFill>
                  <a:srgbClr val="FF0000"/>
                </a:solidFill>
              </a:rPr>
              <a:t>zoals hij aan onze voorouders heeft beloofd: </a:t>
            </a:r>
          </a:p>
          <a:p>
            <a:pPr>
              <a:buNone/>
            </a:pPr>
            <a:r>
              <a:rPr lang="nl-NL" sz="2000" dirty="0" smtClean="0">
                <a:solidFill>
                  <a:srgbClr val="FF0000"/>
                </a:solidFill>
              </a:rPr>
              <a:t>hij herinnert zich zijn barmhartigheid </a:t>
            </a:r>
          </a:p>
          <a:p>
            <a:pPr>
              <a:buNone/>
            </a:pPr>
            <a:r>
              <a:rPr lang="nl-NL" sz="2000" dirty="0" smtClean="0">
                <a:solidFill>
                  <a:srgbClr val="FF0000"/>
                </a:solidFill>
              </a:rPr>
              <a:t>jegens Abraham en zijn nageslacht, </a:t>
            </a:r>
          </a:p>
          <a:p>
            <a:pPr>
              <a:buNone/>
            </a:pPr>
            <a:r>
              <a:rPr lang="nl-NL" sz="2000" dirty="0" smtClean="0">
                <a:solidFill>
                  <a:srgbClr val="FF0000"/>
                </a:solidFill>
              </a:rPr>
              <a:t>tot in eeuwigheid.’</a:t>
            </a:r>
          </a:p>
          <a:p>
            <a:pPr>
              <a:buNone/>
            </a:pPr>
            <a:endParaRPr lang="nl-NL" sz="2000" dirty="0" smtClean="0">
              <a:solidFill>
                <a:srgbClr val="FF0000"/>
              </a:solidFill>
            </a:endParaRPr>
          </a:p>
          <a:p>
            <a:pPr>
              <a:buNone/>
            </a:pPr>
            <a:r>
              <a:rPr lang="nl-NL" sz="1800" dirty="0" smtClean="0">
                <a:solidFill>
                  <a:srgbClr val="FF0000"/>
                </a:solidFill>
              </a:rPr>
              <a:t> Lucas 1:54-55 NBV</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29"/>
          <p:cNvPicPr/>
          <p:nvPr/>
        </p:nvPicPr>
        <p:blipFill>
          <a:blip r:embed="rId2" cstate="print"/>
          <a:srcRect l="14700" t="9477" r="13571"/>
          <a:stretch>
            <a:fillRect/>
          </a:stretch>
        </p:blipFill>
        <p:spPr bwMode="auto">
          <a:xfrm>
            <a:off x="0" y="1268760"/>
            <a:ext cx="6358411" cy="5793596"/>
          </a:xfrm>
          <a:prstGeom prst="rect">
            <a:avLst/>
          </a:prstGeom>
          <a:noFill/>
          <a:ln w="9525">
            <a:noFill/>
            <a:miter lim="800000"/>
            <a:headEnd/>
            <a:tailEnd/>
          </a:ln>
        </p:spPr>
      </p:pic>
      <p:sp>
        <p:nvSpPr>
          <p:cNvPr id="4" name="Tijdelijke aanduiding voor inhoud 4"/>
          <p:cNvSpPr>
            <a:spLocks noGrp="1"/>
          </p:cNvSpPr>
          <p:nvPr/>
        </p:nvSpPr>
        <p:spPr>
          <a:xfrm>
            <a:off x="4788024" y="3861048"/>
            <a:ext cx="4355976" cy="3888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nl-NL" sz="2000" dirty="0" smtClean="0">
                <a:solidFill>
                  <a:srgbClr val="FF0000"/>
                </a:solidFill>
              </a:rPr>
              <a:t>‘Wees niet bang, want ik kom jullie goed</a:t>
            </a:r>
          </a:p>
          <a:p>
            <a:pPr>
              <a:buNone/>
            </a:pPr>
            <a:r>
              <a:rPr lang="nl-NL" sz="2000" dirty="0" smtClean="0">
                <a:solidFill>
                  <a:srgbClr val="FF0000"/>
                </a:solidFill>
              </a:rPr>
              <a:t>nieuws brengen, dat het hele volk met</a:t>
            </a:r>
          </a:p>
          <a:p>
            <a:pPr>
              <a:buNone/>
            </a:pPr>
            <a:r>
              <a:rPr lang="nl-NL" sz="2000" dirty="0" smtClean="0">
                <a:solidFill>
                  <a:srgbClr val="FF0000"/>
                </a:solidFill>
              </a:rPr>
              <a:t>grote vreugde zal vervullen: vandaag is </a:t>
            </a:r>
          </a:p>
          <a:p>
            <a:pPr>
              <a:buNone/>
            </a:pPr>
            <a:r>
              <a:rPr lang="nl-NL" sz="2000" dirty="0" smtClean="0">
                <a:solidFill>
                  <a:srgbClr val="FF0000"/>
                </a:solidFill>
              </a:rPr>
              <a:t>in de stad van David jullie redder </a:t>
            </a:r>
          </a:p>
          <a:p>
            <a:pPr>
              <a:buNone/>
            </a:pPr>
            <a:r>
              <a:rPr lang="nl-NL" sz="2000" dirty="0" smtClean="0">
                <a:solidFill>
                  <a:srgbClr val="FF0000"/>
                </a:solidFill>
              </a:rPr>
              <a:t>geboren. Hij is de </a:t>
            </a:r>
            <a:r>
              <a:rPr lang="nl-NL" sz="2000" dirty="0" err="1" smtClean="0">
                <a:solidFill>
                  <a:srgbClr val="FF0000"/>
                </a:solidFill>
              </a:rPr>
              <a:t>messias</a:t>
            </a:r>
            <a:r>
              <a:rPr lang="nl-NL" sz="2000" dirty="0" smtClean="0">
                <a:solidFill>
                  <a:srgbClr val="FF0000"/>
                </a:solidFill>
              </a:rPr>
              <a:t>, de Heer. </a:t>
            </a:r>
          </a:p>
          <a:p>
            <a:pPr>
              <a:buNone/>
            </a:pPr>
            <a:endParaRPr lang="nl-NL" sz="2000" dirty="0" smtClean="0">
              <a:solidFill>
                <a:srgbClr val="FF0000"/>
              </a:solidFill>
            </a:endParaRPr>
          </a:p>
          <a:p>
            <a:pPr>
              <a:buNone/>
            </a:pPr>
            <a:r>
              <a:rPr lang="nl-NL" sz="1800" dirty="0" smtClean="0">
                <a:solidFill>
                  <a:srgbClr val="FF0000"/>
                </a:solidFill>
              </a:rPr>
              <a:t>Lucas 2:10 NBV</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2"/>
          <p:cNvPicPr/>
          <p:nvPr/>
        </p:nvPicPr>
        <p:blipFill>
          <a:blip r:embed="rId2" cstate="print"/>
          <a:srcRect l="7331" t="6787" r="4884" b="-3167"/>
          <a:stretch>
            <a:fillRect/>
          </a:stretch>
        </p:blipFill>
        <p:spPr bwMode="auto">
          <a:xfrm>
            <a:off x="1403648" y="2348880"/>
            <a:ext cx="6264696" cy="4698435"/>
          </a:xfrm>
          <a:prstGeom prst="rect">
            <a:avLst/>
          </a:prstGeom>
          <a:noFill/>
          <a:ln w="9525">
            <a:noFill/>
            <a:miter lim="800000"/>
            <a:headEnd/>
            <a:tailEnd/>
          </a:ln>
        </p:spPr>
      </p:pic>
      <p:sp>
        <p:nvSpPr>
          <p:cNvPr id="2" name="Titel 1"/>
          <p:cNvSpPr>
            <a:spLocks noGrp="1"/>
          </p:cNvSpPr>
          <p:nvPr/>
        </p:nvSpPr>
        <p:spPr>
          <a:xfrm>
            <a:off x="-1068411" y="3765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4000" dirty="0" smtClean="0"/>
              <a:t>           </a:t>
            </a:r>
            <a:endParaRPr lang="nl-NL" sz="4000" dirty="0"/>
          </a:p>
        </p:txBody>
      </p:sp>
      <p:sp>
        <p:nvSpPr>
          <p:cNvPr id="3" name="Tijdelijke aanduiding voor inhoud 4"/>
          <p:cNvSpPr>
            <a:spLocks noGrp="1"/>
          </p:cNvSpPr>
          <p:nvPr/>
        </p:nvSpPr>
        <p:spPr>
          <a:xfrm>
            <a:off x="-900608" y="83671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dirty="0">
                <a:solidFill>
                  <a:srgbClr val="FF0000"/>
                </a:solidFill>
              </a:rPr>
              <a:t>God keek naar alles wat hij gemaakt had en zag dat het</a:t>
            </a:r>
          </a:p>
          <a:p>
            <a:pPr marL="0" indent="0" algn="ctr">
              <a:buNone/>
            </a:pPr>
            <a:r>
              <a:rPr lang="nl-NL" dirty="0">
                <a:solidFill>
                  <a:srgbClr val="FF0000"/>
                </a:solidFill>
              </a:rPr>
              <a:t>zeer goed was. </a:t>
            </a:r>
            <a:endParaRPr lang="nl-NL" dirty="0" smtClean="0">
              <a:solidFill>
                <a:srgbClr val="FF0000"/>
              </a:solidFill>
            </a:endParaRPr>
          </a:p>
          <a:p>
            <a:pPr marL="0" indent="0" algn="ctr">
              <a:buNone/>
            </a:pPr>
            <a:r>
              <a:rPr lang="nl-NL" sz="1800" dirty="0" smtClean="0">
                <a:solidFill>
                  <a:srgbClr val="FF0000"/>
                </a:solidFill>
              </a:rPr>
              <a:t>Genesis </a:t>
            </a:r>
            <a:r>
              <a:rPr lang="nl-NL" sz="1800" dirty="0">
                <a:solidFill>
                  <a:srgbClr val="FF0000"/>
                </a:solidFill>
              </a:rPr>
              <a:t>1:31a NBV</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nvSpPr>
        <p:spPr>
          <a:xfrm>
            <a:off x="-2628800" y="3326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4000" dirty="0"/>
          </a:p>
        </p:txBody>
      </p:sp>
      <p:pic>
        <p:nvPicPr>
          <p:cNvPr id="3" name="Afbeelding 2" descr="3"/>
          <p:cNvPicPr/>
          <p:nvPr/>
        </p:nvPicPr>
        <p:blipFill>
          <a:blip r:embed="rId2" cstate="print"/>
          <a:srcRect b="4923"/>
          <a:stretch>
            <a:fillRect/>
          </a:stretch>
        </p:blipFill>
        <p:spPr bwMode="auto">
          <a:xfrm>
            <a:off x="0" y="2156993"/>
            <a:ext cx="7092280" cy="4701007"/>
          </a:xfrm>
          <a:prstGeom prst="rect">
            <a:avLst/>
          </a:prstGeom>
          <a:noFill/>
          <a:ln>
            <a:noFill/>
          </a:ln>
        </p:spPr>
      </p:pic>
      <p:sp>
        <p:nvSpPr>
          <p:cNvPr id="4" name="Tijdelijke aanduiding voor inhoud 4"/>
          <p:cNvSpPr>
            <a:spLocks noGrp="1"/>
          </p:cNvSpPr>
          <p:nvPr/>
        </p:nvSpPr>
        <p:spPr>
          <a:xfrm>
            <a:off x="-1620688" y="26064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nl-NL" dirty="0" smtClean="0">
                <a:solidFill>
                  <a:srgbClr val="FF0000"/>
                </a:solidFill>
              </a:rPr>
              <a:t>Vijandschap sticht ik tussen jou en de vrouw, </a:t>
            </a:r>
          </a:p>
          <a:p>
            <a:pPr marL="0" indent="0" algn="r">
              <a:buNone/>
            </a:pPr>
            <a:r>
              <a:rPr lang="nl-NL" dirty="0" smtClean="0">
                <a:solidFill>
                  <a:srgbClr val="FF0000"/>
                </a:solidFill>
              </a:rPr>
              <a:t>tussen jouw nageslacht en het hare, </a:t>
            </a:r>
          </a:p>
          <a:p>
            <a:pPr marL="0" indent="0" algn="r">
              <a:buNone/>
            </a:pPr>
            <a:r>
              <a:rPr lang="nl-NL" dirty="0" smtClean="0">
                <a:solidFill>
                  <a:srgbClr val="FF0000"/>
                </a:solidFill>
              </a:rPr>
              <a:t>zij verbrijzelen je kop, </a:t>
            </a:r>
          </a:p>
          <a:p>
            <a:pPr marL="0" indent="0" algn="r">
              <a:buNone/>
            </a:pPr>
            <a:r>
              <a:rPr lang="nl-NL" dirty="0" smtClean="0">
                <a:solidFill>
                  <a:srgbClr val="FF0000"/>
                </a:solidFill>
              </a:rPr>
              <a:t>jij bijt hen in de hiel. </a:t>
            </a:r>
          </a:p>
          <a:p>
            <a:pPr marL="0" indent="0" algn="r">
              <a:buNone/>
            </a:pPr>
            <a:r>
              <a:rPr lang="nl-NL" dirty="0" smtClean="0">
                <a:solidFill>
                  <a:srgbClr val="FF0000"/>
                </a:solidFill>
              </a:rPr>
              <a:t>                                    </a:t>
            </a:r>
            <a:r>
              <a:rPr lang="nl-NL" sz="1800" dirty="0" smtClean="0">
                <a:solidFill>
                  <a:srgbClr val="FF0000"/>
                </a:solidFill>
              </a:rPr>
              <a:t>Genesis 3: 15 NBV</a:t>
            </a:r>
            <a:endParaRPr lang="nl-NL" sz="18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nvSpPr>
        <p:spPr>
          <a:xfrm>
            <a:off x="-772976" y="2925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4000" dirty="0"/>
          </a:p>
        </p:txBody>
      </p:sp>
      <p:pic>
        <p:nvPicPr>
          <p:cNvPr id="3" name="Afbeelding 2" descr="4"/>
          <p:cNvPicPr/>
          <p:nvPr/>
        </p:nvPicPr>
        <p:blipFill>
          <a:blip r:embed="rId2" cstate="print"/>
          <a:srcRect l="10892" b="14780"/>
          <a:stretch>
            <a:fillRect/>
          </a:stretch>
        </p:blipFill>
        <p:spPr bwMode="auto">
          <a:xfrm>
            <a:off x="0" y="2780928"/>
            <a:ext cx="6516216" cy="4077072"/>
          </a:xfrm>
          <a:prstGeom prst="rect">
            <a:avLst/>
          </a:prstGeom>
          <a:noFill/>
          <a:ln w="9525">
            <a:noFill/>
            <a:miter lim="800000"/>
            <a:headEnd/>
            <a:tailEnd/>
          </a:ln>
        </p:spPr>
      </p:pic>
      <p:sp>
        <p:nvSpPr>
          <p:cNvPr id="4" name="Tijdelijke aanduiding voor inhoud 4"/>
          <p:cNvSpPr>
            <a:spLocks noGrp="1"/>
          </p:cNvSpPr>
          <p:nvPr/>
        </p:nvSpPr>
        <p:spPr>
          <a:xfrm>
            <a:off x="-612576" y="54868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dirty="0" smtClean="0">
                <a:solidFill>
                  <a:srgbClr val="FF0000"/>
                </a:solidFill>
              </a:rPr>
              <a:t>Als ik de boog in de wolken zie verschijnen, </a:t>
            </a:r>
          </a:p>
          <a:p>
            <a:pPr marL="0" indent="0" algn="ctr">
              <a:buNone/>
            </a:pPr>
            <a:r>
              <a:rPr lang="nl-NL" dirty="0" smtClean="0">
                <a:solidFill>
                  <a:srgbClr val="FF0000"/>
                </a:solidFill>
              </a:rPr>
              <a:t>zal ik denken aan het eeuwigdurende </a:t>
            </a:r>
          </a:p>
          <a:p>
            <a:pPr marL="0" indent="0" algn="ctr">
              <a:buNone/>
            </a:pPr>
            <a:r>
              <a:rPr lang="nl-NL" dirty="0" smtClean="0">
                <a:solidFill>
                  <a:srgbClr val="FF0000"/>
                </a:solidFill>
              </a:rPr>
              <a:t>verbond tussen God en </a:t>
            </a:r>
          </a:p>
          <a:p>
            <a:pPr marL="0" indent="0" algn="ctr">
              <a:buNone/>
            </a:pPr>
            <a:r>
              <a:rPr lang="nl-NL" dirty="0" smtClean="0">
                <a:solidFill>
                  <a:srgbClr val="FF0000"/>
                </a:solidFill>
              </a:rPr>
              <a:t>al wat op aarde leeft. </a:t>
            </a:r>
          </a:p>
          <a:p>
            <a:pPr marL="0" indent="0" algn="ctr">
              <a:buNone/>
            </a:pPr>
            <a:r>
              <a:rPr lang="nl-NL" sz="1800" dirty="0" smtClean="0">
                <a:solidFill>
                  <a:srgbClr val="FF0000"/>
                </a:solidFill>
              </a:rPr>
              <a:t>Genesis 9: 16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nvSpPr>
        <p:spPr>
          <a:xfrm>
            <a:off x="-686590" y="2525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4000" dirty="0"/>
          </a:p>
        </p:txBody>
      </p:sp>
      <p:pic>
        <p:nvPicPr>
          <p:cNvPr id="3" name="Afbeelding 2" descr="5"/>
          <p:cNvPicPr/>
          <p:nvPr/>
        </p:nvPicPr>
        <p:blipFill>
          <a:blip r:embed="rId2" cstate="print"/>
          <a:srcRect l="10927" t="21194" r="11873" b="17313"/>
          <a:stretch>
            <a:fillRect/>
          </a:stretch>
        </p:blipFill>
        <p:spPr bwMode="auto">
          <a:xfrm>
            <a:off x="179512" y="2492896"/>
            <a:ext cx="7848872" cy="4685466"/>
          </a:xfrm>
          <a:prstGeom prst="rect">
            <a:avLst/>
          </a:prstGeom>
          <a:noFill/>
          <a:ln w="9525">
            <a:noFill/>
            <a:miter lim="800000"/>
            <a:headEnd/>
            <a:tailEnd/>
          </a:ln>
        </p:spPr>
      </p:pic>
      <p:sp>
        <p:nvSpPr>
          <p:cNvPr id="4" name="Tijdelijke aanduiding voor inhoud 4"/>
          <p:cNvSpPr>
            <a:spLocks noGrp="1"/>
          </p:cNvSpPr>
          <p:nvPr/>
        </p:nvSpPr>
        <p:spPr>
          <a:xfrm>
            <a:off x="-468560" y="40466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dirty="0" smtClean="0">
                <a:solidFill>
                  <a:srgbClr val="FF0000"/>
                </a:solidFill>
              </a:rPr>
              <a:t>Ik sluit een verbond met jou en met je nakomelingen, </a:t>
            </a:r>
          </a:p>
          <a:p>
            <a:pPr marL="0" indent="0" algn="ctr">
              <a:buNone/>
            </a:pPr>
            <a:r>
              <a:rPr lang="nl-NL" dirty="0" smtClean="0">
                <a:solidFill>
                  <a:srgbClr val="FF0000"/>
                </a:solidFill>
              </a:rPr>
              <a:t>met alle komende generaties, </a:t>
            </a:r>
          </a:p>
          <a:p>
            <a:pPr marL="0" indent="0" algn="ctr">
              <a:buNone/>
            </a:pPr>
            <a:r>
              <a:rPr lang="nl-NL" dirty="0" smtClean="0">
                <a:solidFill>
                  <a:srgbClr val="FF0000"/>
                </a:solidFill>
              </a:rPr>
              <a:t>een eeuwigdurend verbond: </a:t>
            </a:r>
          </a:p>
          <a:p>
            <a:pPr marL="0" indent="0" algn="ctr">
              <a:buNone/>
            </a:pPr>
            <a:r>
              <a:rPr lang="nl-NL" dirty="0">
                <a:solidFill>
                  <a:srgbClr val="FF0000"/>
                </a:solidFill>
              </a:rPr>
              <a:t>I</a:t>
            </a:r>
            <a:r>
              <a:rPr lang="nl-NL" dirty="0" smtClean="0">
                <a:solidFill>
                  <a:srgbClr val="FF0000"/>
                </a:solidFill>
              </a:rPr>
              <a:t>k zal jouw God zijn en die van je nakomelingen. </a:t>
            </a:r>
          </a:p>
          <a:p>
            <a:pPr marL="0" indent="0" algn="ctr">
              <a:buNone/>
            </a:pPr>
            <a:r>
              <a:rPr lang="nl-NL" sz="1800" dirty="0" smtClean="0">
                <a:solidFill>
                  <a:srgbClr val="FF0000"/>
                </a:solidFill>
              </a:rPr>
              <a:t>Genesis 17: 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6"/>
          <p:cNvPicPr/>
          <p:nvPr/>
        </p:nvPicPr>
        <p:blipFill>
          <a:blip r:embed="rId2" cstate="print"/>
          <a:srcRect l="10121" b="2767"/>
          <a:stretch>
            <a:fillRect/>
          </a:stretch>
        </p:blipFill>
        <p:spPr bwMode="auto">
          <a:xfrm>
            <a:off x="1691680" y="0"/>
            <a:ext cx="5976664" cy="3933056"/>
          </a:xfrm>
          <a:prstGeom prst="rect">
            <a:avLst/>
          </a:prstGeom>
          <a:noFill/>
          <a:ln w="9525">
            <a:noFill/>
            <a:miter lim="800000"/>
            <a:headEnd/>
            <a:tailEnd/>
          </a:ln>
        </p:spPr>
      </p:pic>
      <p:sp>
        <p:nvSpPr>
          <p:cNvPr id="2" name="Titel 1"/>
          <p:cNvSpPr>
            <a:spLocks noGrp="1"/>
          </p:cNvSpPr>
          <p:nvPr/>
        </p:nvSpPr>
        <p:spPr>
          <a:xfrm>
            <a:off x="-971059" y="14609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4000" dirty="0"/>
          </a:p>
        </p:txBody>
      </p:sp>
      <p:sp>
        <p:nvSpPr>
          <p:cNvPr id="3" name="Tijdelijke aanduiding voor inhoud 4"/>
          <p:cNvSpPr>
            <a:spLocks noGrp="1"/>
          </p:cNvSpPr>
          <p:nvPr/>
        </p:nvSpPr>
        <p:spPr>
          <a:xfrm>
            <a:off x="-685800" y="335699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nl-NL" dirty="0" smtClean="0">
              <a:solidFill>
                <a:srgbClr val="FF0000"/>
              </a:solidFill>
            </a:endParaRPr>
          </a:p>
          <a:p>
            <a:pPr marL="0" indent="0" algn="ctr">
              <a:buNone/>
            </a:pPr>
            <a:r>
              <a:rPr lang="nl-NL" dirty="0" smtClean="0">
                <a:solidFill>
                  <a:srgbClr val="FF0000"/>
                </a:solidFill>
              </a:rPr>
              <a:t>De Heer zei tegen haar:</a:t>
            </a:r>
          </a:p>
          <a:p>
            <a:pPr marL="0" indent="0" algn="ctr">
              <a:buNone/>
            </a:pPr>
            <a:r>
              <a:rPr lang="nl-NL" dirty="0" smtClean="0">
                <a:solidFill>
                  <a:srgbClr val="FF0000"/>
                </a:solidFill>
              </a:rPr>
              <a:t> ‘Twee volken zijn er in je schoot, </a:t>
            </a:r>
          </a:p>
          <a:p>
            <a:pPr marL="0" indent="0" algn="ctr">
              <a:buNone/>
            </a:pPr>
            <a:r>
              <a:rPr lang="nl-NL" dirty="0" smtClean="0">
                <a:solidFill>
                  <a:srgbClr val="FF0000"/>
                </a:solidFill>
              </a:rPr>
              <a:t>volken die uiteengaan nog voor je hebt gebaard. </a:t>
            </a:r>
          </a:p>
          <a:p>
            <a:pPr marL="0" indent="0" algn="ctr">
              <a:buNone/>
            </a:pPr>
            <a:r>
              <a:rPr lang="nl-NL" dirty="0" smtClean="0">
                <a:solidFill>
                  <a:srgbClr val="FF0000"/>
                </a:solidFill>
              </a:rPr>
              <a:t>Het ene zal machtiger zijn dan het andere, </a:t>
            </a:r>
          </a:p>
          <a:p>
            <a:pPr marL="0" indent="0" algn="ctr">
              <a:buNone/>
            </a:pPr>
            <a:r>
              <a:rPr lang="nl-NL" dirty="0" smtClean="0">
                <a:solidFill>
                  <a:srgbClr val="FF0000"/>
                </a:solidFill>
              </a:rPr>
              <a:t>de oudste zal de jongste dienen. ‘</a:t>
            </a:r>
          </a:p>
          <a:p>
            <a:pPr marL="0" indent="0" algn="ctr">
              <a:buNone/>
            </a:pPr>
            <a:r>
              <a:rPr lang="nl-NL" sz="1800" dirty="0" smtClean="0">
                <a:solidFill>
                  <a:srgbClr val="FF0000"/>
                </a:solidFill>
              </a:rPr>
              <a:t>Genesis 25: 23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7"/>
          <p:cNvPicPr/>
          <p:nvPr/>
        </p:nvPicPr>
        <p:blipFill>
          <a:blip r:embed="rId2" cstate="print"/>
          <a:srcRect l="12124" r="12166" b="11111"/>
          <a:stretch>
            <a:fillRect/>
          </a:stretch>
        </p:blipFill>
        <p:spPr bwMode="auto">
          <a:xfrm>
            <a:off x="3347865" y="2132857"/>
            <a:ext cx="5796136" cy="4725144"/>
          </a:xfrm>
          <a:prstGeom prst="rect">
            <a:avLst/>
          </a:prstGeom>
          <a:noFill/>
          <a:ln w="9525">
            <a:noFill/>
            <a:miter lim="800000"/>
            <a:headEnd/>
            <a:tailEnd/>
          </a:ln>
        </p:spPr>
      </p:pic>
      <p:sp>
        <p:nvSpPr>
          <p:cNvPr id="2" name="Tijdelijke aanduiding voor inhoud 4"/>
          <p:cNvSpPr>
            <a:spLocks noGrp="1"/>
          </p:cNvSpPr>
          <p:nvPr/>
        </p:nvSpPr>
        <p:spPr>
          <a:xfrm>
            <a:off x="359024" y="332656"/>
            <a:ext cx="87849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smtClean="0">
                <a:solidFill>
                  <a:srgbClr val="FF0000"/>
                </a:solidFill>
              </a:rPr>
              <a:t>De ander vroeg: ‘Hoe luidt je naam?’ </a:t>
            </a:r>
          </a:p>
          <a:p>
            <a:pPr marL="0" indent="0">
              <a:buNone/>
            </a:pPr>
            <a:r>
              <a:rPr lang="nl-NL" sz="2000" dirty="0" smtClean="0">
                <a:solidFill>
                  <a:srgbClr val="FF0000"/>
                </a:solidFill>
              </a:rPr>
              <a:t>‘</a:t>
            </a:r>
            <a:r>
              <a:rPr lang="nl-NL" sz="2000" dirty="0" err="1" smtClean="0">
                <a:solidFill>
                  <a:srgbClr val="FF0000"/>
                </a:solidFill>
              </a:rPr>
              <a:t>Jakob</a:t>
            </a:r>
            <a:r>
              <a:rPr lang="nl-NL" sz="2000" dirty="0" smtClean="0">
                <a:solidFill>
                  <a:srgbClr val="FF0000"/>
                </a:solidFill>
              </a:rPr>
              <a:t>,’ antwoordde hij. </a:t>
            </a:r>
          </a:p>
          <a:p>
            <a:pPr marL="0" indent="0">
              <a:buNone/>
            </a:pPr>
            <a:r>
              <a:rPr lang="nl-NL" sz="2000" dirty="0" smtClean="0">
                <a:solidFill>
                  <a:srgbClr val="FF0000"/>
                </a:solidFill>
              </a:rPr>
              <a:t>Daarop zei hij: </a:t>
            </a:r>
          </a:p>
          <a:p>
            <a:pPr marL="0" indent="0">
              <a:buNone/>
            </a:pPr>
            <a:r>
              <a:rPr lang="nl-NL" sz="2000" dirty="0" smtClean="0">
                <a:solidFill>
                  <a:srgbClr val="FF0000"/>
                </a:solidFill>
              </a:rPr>
              <a:t>‘Voortaan zal je naam niet </a:t>
            </a:r>
            <a:r>
              <a:rPr lang="nl-NL" sz="2000" dirty="0" err="1" smtClean="0">
                <a:solidFill>
                  <a:srgbClr val="FF0000"/>
                </a:solidFill>
              </a:rPr>
              <a:t>Jakob</a:t>
            </a:r>
            <a:r>
              <a:rPr lang="nl-NL" sz="2000" dirty="0" smtClean="0">
                <a:solidFill>
                  <a:srgbClr val="FF0000"/>
                </a:solidFill>
              </a:rPr>
              <a:t> zijn maar Israël, </a:t>
            </a:r>
          </a:p>
          <a:p>
            <a:pPr marL="0" indent="0">
              <a:buNone/>
            </a:pPr>
            <a:r>
              <a:rPr lang="nl-NL" sz="2000" dirty="0" smtClean="0">
                <a:solidFill>
                  <a:srgbClr val="FF0000"/>
                </a:solidFill>
              </a:rPr>
              <a:t>want je hebt met God en mensen gestreden </a:t>
            </a:r>
          </a:p>
          <a:p>
            <a:pPr marL="0" indent="0">
              <a:buNone/>
            </a:pPr>
            <a:r>
              <a:rPr lang="nl-NL" sz="2000" dirty="0" smtClean="0">
                <a:solidFill>
                  <a:srgbClr val="FF0000"/>
                </a:solidFill>
              </a:rPr>
              <a:t>en je hebt gewonnen.’ </a:t>
            </a:r>
          </a:p>
          <a:p>
            <a:pPr marL="0" indent="0">
              <a:buNone/>
            </a:pPr>
            <a:endParaRPr lang="nl-NL" sz="2000" dirty="0" smtClean="0">
              <a:solidFill>
                <a:srgbClr val="FF0000"/>
              </a:solidFill>
            </a:endParaRPr>
          </a:p>
          <a:p>
            <a:pPr>
              <a:buNone/>
            </a:pPr>
            <a:r>
              <a:rPr lang="nl-NL" sz="1800" dirty="0" smtClean="0">
                <a:solidFill>
                  <a:srgbClr val="FF0000"/>
                </a:solidFill>
              </a:rPr>
              <a:t>Genesis 32:28,29 NBV</a:t>
            </a:r>
          </a:p>
        </p:txBody>
      </p:sp>
      <p:sp>
        <p:nvSpPr>
          <p:cNvPr id="3" name="Titel 1"/>
          <p:cNvSpPr>
            <a:spLocks noGrp="1"/>
          </p:cNvSpPr>
          <p:nvPr/>
        </p:nvSpPr>
        <p:spPr>
          <a:xfrm>
            <a:off x="-540568" y="1886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1233</Words>
  <Application>Microsoft Office PowerPoint</Application>
  <PresentationFormat>Diavoorstelling (4:3)</PresentationFormat>
  <Paragraphs>157</Paragraphs>
  <Slides>31</Slides>
  <Notes>0</Notes>
  <HiddenSlides>0</HiddenSlides>
  <MMClips>0</MMClips>
  <ScaleCrop>false</ScaleCrop>
  <HeadingPairs>
    <vt:vector size="4" baseType="variant">
      <vt:variant>
        <vt:lpstr>Thema</vt:lpstr>
      </vt:variant>
      <vt:variant>
        <vt:i4>1</vt:i4>
      </vt:variant>
      <vt:variant>
        <vt:lpstr>Diatitels</vt:lpstr>
      </vt:variant>
      <vt:variant>
        <vt:i4>31</vt:i4>
      </vt:variant>
    </vt:vector>
  </HeadingPairs>
  <TitlesOfParts>
    <vt:vector size="32" baseType="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Tineke</dc:creator>
  <cp:lastModifiedBy>Tineke</cp:lastModifiedBy>
  <cp:revision>31</cp:revision>
  <dcterms:created xsi:type="dcterms:W3CDTF">2016-12-04T14:17:14Z</dcterms:created>
  <dcterms:modified xsi:type="dcterms:W3CDTF">2017-11-08T21:26:30Z</dcterms:modified>
</cp:coreProperties>
</file>