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7" r:id="rId4"/>
  </p:sld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4386C-256E-42DA-B946-B0B5D982D2F3}" v="1077" dt="2020-04-19T16:28:51.274"/>
    <p1510:client id="{B4B4B1EE-4A46-CD2C-963C-652A7A5DC71E}" v="516" dt="2020-04-23T18:01:59.799"/>
    <p1510:client id="{C7063083-A32A-447F-8CBE-69212622134A}" v="3" dt="2020-05-15T08:39:41.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407109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334657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305874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1514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3692255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1407883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3408402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2433343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315003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16511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335752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9282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372912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9334D819-9F07-4261-B09B-9E467E5D9002}" type="datetimeFigureOut">
              <a:rPr lang="en-US" smtClean="0"/>
              <a:t>5/15/2020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71766878-3199-4EAB-94E7-2D6D11070E14}" type="slidenum">
              <a:rPr lang="en-US" smtClean="0"/>
              <a:t>‹nr.›</a:t>
            </a:fld>
            <a:endParaRPr lang="en-US" dirty="0"/>
          </a:p>
        </p:txBody>
      </p:sp>
    </p:spTree>
    <p:extLst>
      <p:ext uri="{BB962C8B-B14F-4D97-AF65-F5344CB8AC3E}">
        <p14:creationId xmlns:p14="http://schemas.microsoft.com/office/powerpoint/2010/main" val="256201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334D819-9F07-4261-B09B-9E467E5D9002}" type="datetimeFigureOut">
              <a:rPr lang="en-US" smtClean="0"/>
              <a:t>5/15/2020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71766878-3199-4EAB-94E7-2D6D11070E14}" type="slidenum">
              <a:rPr lang="en-US" smtClean="0"/>
              <a:t>‹nr.›</a:t>
            </a:fld>
            <a:endParaRPr lang="en-US" dirty="0"/>
          </a:p>
        </p:txBody>
      </p:sp>
    </p:spTree>
    <p:extLst>
      <p:ext uri="{BB962C8B-B14F-4D97-AF65-F5344CB8AC3E}">
        <p14:creationId xmlns:p14="http://schemas.microsoft.com/office/powerpoint/2010/main" val="222249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247400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334D819-9F07-4261-B09B-9E467E5D9002}" type="datetimeFigureOut">
              <a:rPr lang="en-US" smtClean="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3947654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334D819-9F07-4261-B09B-9E467E5D9002}" type="datetimeFigureOut">
              <a:rPr lang="en-US" smtClean="0"/>
              <a:pPr/>
              <a:t>5/15/2020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659509868"/>
      </p:ext>
    </p:extLst>
  </p:cSld>
  <p:clrMap bg1="dk1" tx1="lt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68F79-CFAE-484C-AE42-A2B7B401E776}"/>
              </a:ext>
            </a:extLst>
          </p:cNvPr>
          <p:cNvSpPr>
            <a:spLocks noGrp="1"/>
          </p:cNvSpPr>
          <p:nvPr>
            <p:ph type="ctrTitle"/>
          </p:nvPr>
        </p:nvSpPr>
        <p:spPr>
          <a:xfrm>
            <a:off x="8201839" y="1454964"/>
            <a:ext cx="3342460" cy="3308840"/>
          </a:xfrm>
        </p:spPr>
        <p:txBody>
          <a:bodyPr>
            <a:normAutofit/>
          </a:bodyPr>
          <a:lstStyle/>
          <a:p>
            <a:br>
              <a:rPr lang="nl-NL" sz="3300" dirty="0"/>
            </a:br>
            <a:r>
              <a:rPr lang="nl-NL" sz="3300" b="1" dirty="0"/>
              <a:t>Dagopeningen</a:t>
            </a:r>
          </a:p>
        </p:txBody>
      </p:sp>
      <p:sp>
        <p:nvSpPr>
          <p:cNvPr id="3" name="Ondertitel 2">
            <a:extLst>
              <a:ext uri="{FF2B5EF4-FFF2-40B4-BE49-F238E27FC236}">
                <a16:creationId xmlns:a16="http://schemas.microsoft.com/office/drawing/2014/main" id="{0ECDD097-D896-495B-BD95-4B1F6E1BAF68}"/>
              </a:ext>
            </a:extLst>
          </p:cNvPr>
          <p:cNvSpPr>
            <a:spLocks noGrp="1"/>
          </p:cNvSpPr>
          <p:nvPr>
            <p:ph type="subTitle" idx="1"/>
          </p:nvPr>
        </p:nvSpPr>
        <p:spPr>
          <a:xfrm>
            <a:off x="8201839" y="4763803"/>
            <a:ext cx="3342460" cy="1464378"/>
          </a:xfrm>
        </p:spPr>
        <p:txBody>
          <a:bodyPr>
            <a:normAutofit/>
          </a:bodyPr>
          <a:lstStyle/>
          <a:p>
            <a:r>
              <a:rPr lang="nl-NL" sz="1800"/>
              <a:t>‘Ik ben’ – Jezus ontdekken</a:t>
            </a:r>
          </a:p>
        </p:txBody>
      </p:sp>
      <p:pic>
        <p:nvPicPr>
          <p:cNvPr id="4" name="Afbeelding 3">
            <a:extLst>
              <a:ext uri="{FF2B5EF4-FFF2-40B4-BE49-F238E27FC236}">
                <a16:creationId xmlns:a16="http://schemas.microsoft.com/office/drawing/2014/main" id="{4E132F0E-86B0-49EC-BAF5-E1E04181FE5E}"/>
              </a:ext>
            </a:extLst>
          </p:cNvPr>
          <p:cNvPicPr>
            <a:picLocks noChangeAspect="1"/>
          </p:cNvPicPr>
          <p:nvPr/>
        </p:nvPicPr>
        <p:blipFill rotWithShape="1">
          <a:blip r:embed="rId3"/>
          <a:srcRect t="8151" r="-2" b="1063"/>
          <a:stretch/>
        </p:blipFill>
        <p:spPr>
          <a:xfrm>
            <a:off x="-1" y="10"/>
            <a:ext cx="7554140" cy="6857990"/>
          </a:xfrm>
          <a:prstGeom prst="rect">
            <a:avLst/>
          </a:prstGeom>
        </p:spPr>
      </p:pic>
    </p:spTree>
    <p:extLst>
      <p:ext uri="{BB962C8B-B14F-4D97-AF65-F5344CB8AC3E}">
        <p14:creationId xmlns:p14="http://schemas.microsoft.com/office/powerpoint/2010/main" val="71569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2" name="Content Placeholder 1029">
            <a:extLst>
              <a:ext uri="{FF2B5EF4-FFF2-40B4-BE49-F238E27FC236}">
                <a16:creationId xmlns:a16="http://schemas.microsoft.com/office/drawing/2014/main" id="{148F2130-0A3E-4C66-94F8-70162CA146D0}"/>
              </a:ext>
            </a:extLst>
          </p:cNvPr>
          <p:cNvSpPr>
            <a:spLocks noGrp="1"/>
          </p:cNvSpPr>
          <p:nvPr>
            <p:ph idx="1"/>
          </p:nvPr>
        </p:nvSpPr>
        <p:spPr>
          <a:xfrm>
            <a:off x="400977" y="758490"/>
            <a:ext cx="3452843" cy="5341020"/>
          </a:xfrm>
        </p:spPr>
        <p:txBody>
          <a:bodyPr vert="horz" lIns="91440" tIns="45720" rIns="91440" bIns="45720" rtlCol="0" anchor="t">
            <a:normAutofit fontScale="92500"/>
          </a:bodyPr>
          <a:lstStyle/>
          <a:p>
            <a:pPr marL="0" indent="0" algn="just">
              <a:buNone/>
            </a:pPr>
            <a:r>
              <a:rPr lang="en-US" sz="2400" b="1" dirty="0" err="1"/>
              <a:t>Deze</a:t>
            </a:r>
            <a:r>
              <a:rPr lang="en-US" sz="2400" b="1" dirty="0"/>
              <a:t> </a:t>
            </a:r>
            <a:r>
              <a:rPr lang="en-US" sz="2400" b="1" dirty="0" err="1"/>
              <a:t>tijd</a:t>
            </a:r>
            <a:r>
              <a:rPr lang="en-US" sz="2400" b="1" dirty="0"/>
              <a:t> </a:t>
            </a:r>
            <a:r>
              <a:rPr lang="en-US" sz="2400" b="1" dirty="0" err="1"/>
              <a:t>geeft</a:t>
            </a:r>
            <a:r>
              <a:rPr lang="en-US" sz="2400" b="1" dirty="0"/>
              <a:t> </a:t>
            </a:r>
            <a:r>
              <a:rPr lang="en-US" sz="2400" b="1" dirty="0" err="1"/>
              <a:t>ons</a:t>
            </a:r>
            <a:r>
              <a:rPr lang="en-US" sz="2400" b="1" dirty="0"/>
              <a:t> (over het </a:t>
            </a:r>
            <a:r>
              <a:rPr lang="en-US" sz="2400" b="1" dirty="0" err="1"/>
              <a:t>algemeen</a:t>
            </a:r>
            <a:r>
              <a:rPr lang="en-US" sz="2400" b="1" dirty="0"/>
              <a:t>) </a:t>
            </a:r>
            <a:r>
              <a:rPr lang="en-US" sz="2400" b="1" dirty="0" err="1"/>
              <a:t>geen</a:t>
            </a:r>
            <a:r>
              <a:rPr lang="en-US" sz="2400" b="1" dirty="0"/>
              <a:t> </a:t>
            </a:r>
            <a:r>
              <a:rPr lang="en-US" sz="2400" b="1" dirty="0" err="1"/>
              <a:t>goed</a:t>
            </a:r>
            <a:r>
              <a:rPr lang="en-US" sz="2400" b="1" dirty="0"/>
              <a:t> </a:t>
            </a:r>
            <a:r>
              <a:rPr lang="en-US" sz="2400" b="1" dirty="0" err="1"/>
              <a:t>gevoel</a:t>
            </a:r>
            <a:r>
              <a:rPr lang="en-US" sz="2400" b="1" dirty="0"/>
              <a:t>.</a:t>
            </a:r>
            <a:r>
              <a:rPr lang="en-US" sz="2400" b="1"/>
              <a:t> </a:t>
            </a:r>
            <a:r>
              <a:rPr lang="en-US" sz="2400" b="1" dirty="0"/>
              <a:t> We </a:t>
            </a:r>
            <a:r>
              <a:rPr lang="en-US" sz="2400" b="1" dirty="0" err="1"/>
              <a:t>missen</a:t>
            </a:r>
            <a:r>
              <a:rPr lang="en-US" sz="2400" b="1" dirty="0"/>
              <a:t> </a:t>
            </a:r>
            <a:r>
              <a:rPr lang="en-US" sz="2400" b="1" dirty="0" err="1"/>
              <a:t>veel</a:t>
            </a:r>
            <a:r>
              <a:rPr lang="en-US" sz="2400" b="1" dirty="0"/>
              <a:t> en dan </a:t>
            </a:r>
            <a:r>
              <a:rPr lang="en-US" sz="2400" b="1" dirty="0" err="1"/>
              <a:t>voornamelijk</a:t>
            </a:r>
            <a:r>
              <a:rPr lang="en-US" sz="2400" b="1" dirty="0"/>
              <a:t> </a:t>
            </a:r>
            <a:r>
              <a:rPr lang="en-US" sz="2400" b="1" dirty="0" err="1"/>
              <a:t>elkaar</a:t>
            </a:r>
            <a:r>
              <a:rPr lang="en-US" sz="2400" b="1" dirty="0"/>
              <a:t>.</a:t>
            </a:r>
            <a:r>
              <a:rPr lang="en-US" sz="2400" b="1"/>
              <a:t> </a:t>
            </a:r>
            <a:endParaRPr lang="en-US" sz="2400" b="1" dirty="0"/>
          </a:p>
          <a:p>
            <a:pPr marL="0" indent="0" algn="just">
              <a:buNone/>
            </a:pPr>
            <a:r>
              <a:rPr lang="en-US" sz="2400" b="1" dirty="0" err="1"/>
              <a:t>Jezus</a:t>
            </a:r>
            <a:r>
              <a:rPr lang="en-US" sz="2400" b="1" dirty="0"/>
              <a:t> </a:t>
            </a:r>
            <a:r>
              <a:rPr lang="en-US" sz="2400" b="1" dirty="0" err="1"/>
              <a:t>zegt</a:t>
            </a:r>
            <a:r>
              <a:rPr lang="en-US" sz="2400" b="1" dirty="0"/>
              <a:t> </a:t>
            </a:r>
            <a:r>
              <a:rPr lang="en-US" sz="2400" b="1" dirty="0" err="1"/>
              <a:t>dat</a:t>
            </a:r>
            <a:r>
              <a:rPr lang="en-US" sz="2400" b="1" dirty="0"/>
              <a:t> </a:t>
            </a:r>
            <a:r>
              <a:rPr lang="en-US" sz="2400" b="1" dirty="0" err="1"/>
              <a:t>Hij</a:t>
            </a:r>
            <a:r>
              <a:rPr lang="en-US" sz="2400" b="1" dirty="0"/>
              <a:t> </a:t>
            </a:r>
            <a:r>
              <a:rPr lang="en-US" sz="2400" b="1" dirty="0" err="1"/>
              <a:t>dit</a:t>
            </a:r>
            <a:r>
              <a:rPr lang="en-US" sz="2400" b="1" dirty="0"/>
              <a:t> </a:t>
            </a:r>
            <a:r>
              <a:rPr lang="en-US" sz="2400" b="1" dirty="0" err="1"/>
              <a:t>gemis</a:t>
            </a:r>
            <a:r>
              <a:rPr lang="en-US" sz="2400" b="1" dirty="0"/>
              <a:t> </a:t>
            </a:r>
            <a:r>
              <a:rPr lang="en-US" sz="2400" b="1" dirty="0" err="1"/>
              <a:t>kan</a:t>
            </a:r>
            <a:r>
              <a:rPr lang="en-US" sz="2400" b="1" dirty="0"/>
              <a:t> </a:t>
            </a:r>
            <a:r>
              <a:rPr lang="en-US" sz="2400" b="1" dirty="0" err="1"/>
              <a:t>verhelpen</a:t>
            </a:r>
            <a:r>
              <a:rPr lang="en-US" sz="2400" b="1" dirty="0"/>
              <a:t>.</a:t>
            </a:r>
          </a:p>
          <a:p>
            <a:pPr marL="0" indent="0" algn="just">
              <a:buNone/>
            </a:pPr>
            <a:endParaRPr lang="en-US" sz="2400" b="1" dirty="0"/>
          </a:p>
          <a:p>
            <a:pPr marL="0" indent="0" algn="just">
              <a:buNone/>
            </a:pPr>
            <a:r>
              <a:rPr lang="en-US" sz="2400" b="1"/>
              <a:t>Denk</a:t>
            </a:r>
            <a:r>
              <a:rPr lang="en-US" sz="2400" b="1" dirty="0"/>
              <a:t> </a:t>
            </a:r>
            <a:r>
              <a:rPr lang="en-US" sz="2400" b="1" dirty="0" err="1"/>
              <a:t>er</a:t>
            </a:r>
            <a:r>
              <a:rPr lang="en-US" sz="2400" b="1" dirty="0"/>
              <a:t> </a:t>
            </a:r>
            <a:r>
              <a:rPr lang="en-US" sz="2400" b="1" dirty="0" err="1"/>
              <a:t>vandaag</a:t>
            </a:r>
            <a:r>
              <a:rPr lang="en-US" sz="2400" b="1" dirty="0"/>
              <a:t> </a:t>
            </a:r>
            <a:r>
              <a:rPr lang="en-US" sz="2400" b="1" dirty="0" err="1"/>
              <a:t>eens</a:t>
            </a:r>
            <a:r>
              <a:rPr lang="en-US" sz="2400" b="1" dirty="0"/>
              <a:t> over </a:t>
            </a:r>
            <a:r>
              <a:rPr lang="en-US" sz="2400" b="1" dirty="0" err="1"/>
              <a:t>na</a:t>
            </a:r>
            <a:r>
              <a:rPr lang="en-US" sz="2400" b="1" dirty="0"/>
              <a:t>, wat </a:t>
            </a:r>
            <a:r>
              <a:rPr lang="en-US" sz="2400" b="1" dirty="0" err="1"/>
              <a:t>jij</a:t>
            </a:r>
            <a:r>
              <a:rPr lang="en-US" sz="2400" b="1" dirty="0"/>
              <a:t> het </a:t>
            </a:r>
            <a:r>
              <a:rPr lang="en-US" sz="2400" b="1" dirty="0" err="1"/>
              <a:t>meeste</a:t>
            </a:r>
            <a:r>
              <a:rPr lang="en-US" sz="2400" b="1" dirty="0"/>
              <a:t> mist in </a:t>
            </a:r>
            <a:r>
              <a:rPr lang="en-US" sz="2400" b="1" dirty="0" err="1"/>
              <a:t>deze</a:t>
            </a:r>
            <a:r>
              <a:rPr lang="en-US" sz="2400" b="1" dirty="0"/>
              <a:t> </a:t>
            </a:r>
            <a:r>
              <a:rPr lang="en-US" sz="2400" b="1" dirty="0" err="1"/>
              <a:t>tijd</a:t>
            </a:r>
            <a:r>
              <a:rPr lang="en-US" sz="2400" b="1" dirty="0"/>
              <a:t>. En hoe </a:t>
            </a:r>
            <a:r>
              <a:rPr lang="en-US" sz="2400" b="1" dirty="0" err="1"/>
              <a:t>Jezus</a:t>
            </a:r>
            <a:r>
              <a:rPr lang="en-US" sz="2400" b="1" dirty="0"/>
              <a:t> </a:t>
            </a:r>
            <a:r>
              <a:rPr lang="en-US" sz="2400" b="1" dirty="0" err="1"/>
              <a:t>deze</a:t>
            </a:r>
            <a:r>
              <a:rPr lang="en-US" sz="2400" b="1" dirty="0"/>
              <a:t> </a:t>
            </a:r>
            <a:r>
              <a:rPr lang="en-US" sz="2400" b="1" dirty="0" err="1"/>
              <a:t>leegte</a:t>
            </a:r>
            <a:r>
              <a:rPr lang="en-US" sz="2400" b="1" dirty="0"/>
              <a:t> </a:t>
            </a:r>
            <a:r>
              <a:rPr lang="en-US" sz="2400" b="1" dirty="0" err="1"/>
              <a:t>kan</a:t>
            </a:r>
            <a:r>
              <a:rPr lang="en-US" sz="2400" b="1" dirty="0"/>
              <a:t> </a:t>
            </a:r>
            <a:r>
              <a:rPr lang="en-US" sz="2400" b="1" dirty="0" err="1"/>
              <a:t>vullen</a:t>
            </a:r>
            <a:r>
              <a:rPr lang="en-US" sz="2400" b="1" dirty="0"/>
              <a:t>.</a:t>
            </a:r>
          </a:p>
        </p:txBody>
      </p:sp>
      <p:pic>
        <p:nvPicPr>
          <p:cNvPr id="2" name="Afbeelding 1">
            <a:extLst>
              <a:ext uri="{FF2B5EF4-FFF2-40B4-BE49-F238E27FC236}">
                <a16:creationId xmlns:a16="http://schemas.microsoft.com/office/drawing/2014/main" id="{EB7637DC-3402-441C-9D16-C2FC470DC6F1}"/>
              </a:ext>
            </a:extLst>
          </p:cNvPr>
          <p:cNvPicPr>
            <a:picLocks noChangeAspect="1"/>
          </p:cNvPicPr>
          <p:nvPr/>
        </p:nvPicPr>
        <p:blipFill>
          <a:blip r:embed="rId2"/>
          <a:stretch>
            <a:fillRect/>
          </a:stretch>
        </p:blipFill>
        <p:spPr>
          <a:xfrm>
            <a:off x="4092776" y="871031"/>
            <a:ext cx="7838924" cy="4810248"/>
          </a:xfrm>
          <a:prstGeom prst="rect">
            <a:avLst/>
          </a:prstGeom>
        </p:spPr>
      </p:pic>
    </p:spTree>
    <p:extLst>
      <p:ext uri="{BB962C8B-B14F-4D97-AF65-F5344CB8AC3E}">
        <p14:creationId xmlns:p14="http://schemas.microsoft.com/office/powerpoint/2010/main" val="212715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102C3BE-8AF3-4C47-817D-C0F1070F7202}"/>
              </a:ext>
            </a:extLst>
          </p:cNvPr>
          <p:cNvSpPr>
            <a:spLocks noGrp="1"/>
          </p:cNvSpPr>
          <p:nvPr>
            <p:ph idx="1"/>
          </p:nvPr>
        </p:nvSpPr>
        <p:spPr>
          <a:xfrm>
            <a:off x="790113" y="535620"/>
            <a:ext cx="5637320" cy="5786760"/>
          </a:xfrm>
        </p:spPr>
        <p:txBody>
          <a:bodyPr>
            <a:normAutofit/>
          </a:bodyPr>
          <a:lstStyle/>
          <a:p>
            <a:pPr marL="0" indent="0">
              <a:buNone/>
            </a:pPr>
            <a:r>
              <a:rPr lang="nl-NL" sz="2400" b="1" dirty="0"/>
              <a:t>De wereld lijkt donker te zijn. Er hangt een wolk van ellende overheen. Veel mensen zijn op zoek naar lichtpuntjes in hun leven.</a:t>
            </a:r>
          </a:p>
          <a:p>
            <a:pPr marL="0" indent="0">
              <a:buNone/>
            </a:pPr>
            <a:endParaRPr lang="nl-NL" sz="2400" b="1" dirty="0"/>
          </a:p>
          <a:p>
            <a:pPr marL="0" indent="0">
              <a:buNone/>
            </a:pPr>
            <a:r>
              <a:rPr lang="nl-NL" sz="2400" b="1" dirty="0"/>
              <a:t>Jezus zegt dat Hij het licht is. Na Zijn hemelvaart krijgen wij de opdracht om vertegenwoordigers van dit licht te zijn. </a:t>
            </a:r>
          </a:p>
          <a:p>
            <a:pPr marL="0" indent="0">
              <a:buNone/>
            </a:pPr>
            <a:endParaRPr lang="nl-NL" sz="2400" b="1" dirty="0"/>
          </a:p>
          <a:p>
            <a:pPr marL="0" indent="0">
              <a:buNone/>
            </a:pPr>
            <a:r>
              <a:rPr lang="nl-NL" sz="2400" b="1" dirty="0"/>
              <a:t>Hoe kun jij, misschien juist wel in deze tijd, het licht van God doorgeven? Voor wie ben jij vandaag een lichtpuntje (van God)?</a:t>
            </a:r>
          </a:p>
          <a:p>
            <a:pPr marL="0" indent="0">
              <a:buNone/>
            </a:pPr>
            <a:endParaRPr lang="nl-NL" sz="2400" b="1" dirty="0"/>
          </a:p>
          <a:p>
            <a:pPr marL="0" indent="0">
              <a:buNone/>
            </a:pPr>
            <a:endParaRPr lang="nl-NL" sz="2400" b="1" dirty="0"/>
          </a:p>
          <a:p>
            <a:pPr marL="0" indent="0">
              <a:buNone/>
            </a:pPr>
            <a:endParaRPr lang="nl-NL" sz="2400" b="1" dirty="0"/>
          </a:p>
        </p:txBody>
      </p:sp>
      <p:pic>
        <p:nvPicPr>
          <p:cNvPr id="5" name="Afbeelding 4">
            <a:extLst>
              <a:ext uri="{FF2B5EF4-FFF2-40B4-BE49-F238E27FC236}">
                <a16:creationId xmlns:a16="http://schemas.microsoft.com/office/drawing/2014/main" id="{DEC2B4E4-B66A-424B-93E8-4D9D96D26F2B}"/>
              </a:ext>
            </a:extLst>
          </p:cNvPr>
          <p:cNvPicPr>
            <a:picLocks noChangeAspect="1"/>
          </p:cNvPicPr>
          <p:nvPr/>
        </p:nvPicPr>
        <p:blipFill>
          <a:blip r:embed="rId2"/>
          <a:stretch>
            <a:fillRect/>
          </a:stretch>
        </p:blipFill>
        <p:spPr>
          <a:xfrm>
            <a:off x="7092548" y="173016"/>
            <a:ext cx="4658872" cy="6438799"/>
          </a:xfrm>
          <a:prstGeom prst="rect">
            <a:avLst/>
          </a:prstGeom>
          <a:ln>
            <a:solidFill>
              <a:srgbClr val="FFC000"/>
            </a:solidFill>
          </a:ln>
        </p:spPr>
      </p:pic>
    </p:spTree>
    <p:extLst>
      <p:ext uri="{BB962C8B-B14F-4D97-AF65-F5344CB8AC3E}">
        <p14:creationId xmlns:p14="http://schemas.microsoft.com/office/powerpoint/2010/main" val="23492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9F42DD2-4D47-4463-806B-9B7E6C4A8EE5}"/>
              </a:ext>
            </a:extLst>
          </p:cNvPr>
          <p:cNvSpPr>
            <a:spLocks noGrp="1"/>
          </p:cNvSpPr>
          <p:nvPr>
            <p:ph idx="1"/>
          </p:nvPr>
        </p:nvSpPr>
        <p:spPr>
          <a:xfrm>
            <a:off x="585926" y="594804"/>
            <a:ext cx="5916534" cy="5653595"/>
          </a:xfrm>
        </p:spPr>
        <p:txBody>
          <a:bodyPr vert="horz" lIns="91440" tIns="45720" rIns="91440" bIns="45720" rtlCol="0" anchor="t">
            <a:normAutofit/>
          </a:bodyPr>
          <a:lstStyle/>
          <a:p>
            <a:pPr marL="0" indent="0">
              <a:buNone/>
            </a:pPr>
            <a:r>
              <a:rPr lang="nl-NL" sz="2400" b="1" dirty="0"/>
              <a:t>Een deur heeft 2 kanten. </a:t>
            </a:r>
            <a:endParaRPr lang="nl-NL" dirty="0"/>
          </a:p>
          <a:p>
            <a:pPr marL="0" indent="0">
              <a:buNone/>
            </a:pPr>
            <a:r>
              <a:rPr lang="nl-NL" sz="2400" b="1" dirty="0"/>
              <a:t>De veilige binnenkant en de minder veilige buitenkant. Jezus wil ook voor jou een 'deur' zijn. Jij mag je veilig weten bij Hem.</a:t>
            </a:r>
            <a:endParaRPr lang="nl-NL" dirty="0"/>
          </a:p>
          <a:p>
            <a:pPr marL="0" indent="0">
              <a:buNone/>
            </a:pPr>
            <a:endParaRPr lang="nl-NL" sz="2400" b="1" dirty="0"/>
          </a:p>
          <a:p>
            <a:pPr marL="0" indent="0">
              <a:buNone/>
            </a:pPr>
            <a:r>
              <a:rPr lang="nl-NL" sz="2400" b="1" dirty="0"/>
              <a:t>Dit vraagt om vertrouwen. </a:t>
            </a:r>
          </a:p>
          <a:p>
            <a:pPr marL="0" indent="0">
              <a:buNone/>
            </a:pPr>
            <a:endParaRPr lang="nl-NL" sz="2400" b="1" dirty="0"/>
          </a:p>
          <a:p>
            <a:pPr marL="0" indent="0">
              <a:buNone/>
            </a:pPr>
            <a:r>
              <a:rPr lang="nl-NL" sz="2400" b="1" dirty="0"/>
              <a:t>Denk daar vandaag eens over na. Weet jij je bij Jezus veilig, vertrouw je Hem? Hoe komt dit? Bid of dank Hem daarvoor. </a:t>
            </a:r>
            <a:endParaRPr lang="nl-NL" dirty="0"/>
          </a:p>
        </p:txBody>
      </p:sp>
      <p:pic>
        <p:nvPicPr>
          <p:cNvPr id="4" name="Afbeelding 3">
            <a:extLst>
              <a:ext uri="{FF2B5EF4-FFF2-40B4-BE49-F238E27FC236}">
                <a16:creationId xmlns:a16="http://schemas.microsoft.com/office/drawing/2014/main" id="{8DC79BFD-F445-446F-8AC8-2A07645C9291}"/>
              </a:ext>
            </a:extLst>
          </p:cNvPr>
          <p:cNvPicPr>
            <a:picLocks noChangeAspect="1"/>
          </p:cNvPicPr>
          <p:nvPr/>
        </p:nvPicPr>
        <p:blipFill>
          <a:blip r:embed="rId2"/>
          <a:stretch>
            <a:fillRect/>
          </a:stretch>
        </p:blipFill>
        <p:spPr>
          <a:xfrm>
            <a:off x="7364581" y="0"/>
            <a:ext cx="4827419" cy="6858000"/>
          </a:xfrm>
          <a:prstGeom prst="rect">
            <a:avLst/>
          </a:prstGeom>
        </p:spPr>
      </p:pic>
    </p:spTree>
    <p:extLst>
      <p:ext uri="{BB962C8B-B14F-4D97-AF65-F5344CB8AC3E}">
        <p14:creationId xmlns:p14="http://schemas.microsoft.com/office/powerpoint/2010/main" val="380097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F33B986-6D8C-485B-B931-F962C3F2B9BC}"/>
              </a:ext>
            </a:extLst>
          </p:cNvPr>
          <p:cNvSpPr>
            <a:spLocks noGrp="1"/>
          </p:cNvSpPr>
          <p:nvPr>
            <p:ph idx="1"/>
          </p:nvPr>
        </p:nvSpPr>
        <p:spPr>
          <a:xfrm>
            <a:off x="645131" y="408374"/>
            <a:ext cx="6066061" cy="5840026"/>
          </a:xfrm>
        </p:spPr>
        <p:txBody>
          <a:bodyPr>
            <a:normAutofit/>
          </a:bodyPr>
          <a:lstStyle/>
          <a:p>
            <a:pPr marL="0" indent="0">
              <a:buNone/>
            </a:pPr>
            <a:r>
              <a:rPr lang="nl-NL" sz="2400" b="1" dirty="0"/>
              <a:t>Jezus zegt dat hij de ‘goede herder’ is. Kennelijk zijn er ook slechte herders. Zij deden vooral wat ze zelf goed vonden, en de schapen waren minder belangrijk.</a:t>
            </a:r>
          </a:p>
          <a:p>
            <a:pPr marL="0" indent="0">
              <a:buNone/>
            </a:pPr>
            <a:endParaRPr lang="nl-NL" sz="2400" b="1" dirty="0"/>
          </a:p>
          <a:p>
            <a:pPr marL="0" indent="0">
              <a:buNone/>
            </a:pPr>
            <a:r>
              <a:rPr lang="nl-NL" sz="2400" b="1" dirty="0"/>
              <a:t>Ook nu zijn er leiders die het vooral heel belangrijk vinden hoe hun leven eruit ziet en jou willen vertellen hoe jij ook zo’n fantastisch leven </a:t>
            </a:r>
            <a:r>
              <a:rPr lang="nl-NL" sz="2400" b="1"/>
              <a:t>kunt krijgen.</a:t>
            </a:r>
            <a:endParaRPr lang="nl-NL" b="1" i="1" dirty="0"/>
          </a:p>
          <a:p>
            <a:pPr marL="0" indent="0">
              <a:buNone/>
            </a:pPr>
            <a:endParaRPr lang="nl-NL" sz="2400" b="1" dirty="0"/>
          </a:p>
          <a:p>
            <a:pPr marL="0" indent="0">
              <a:buNone/>
            </a:pPr>
            <a:r>
              <a:rPr lang="nl-NL" sz="2400" b="1" dirty="0"/>
              <a:t>Naar wie luister jij? De stem van de populaire mensen, of naar de stem van Jezus? En wat hoor je dan?</a:t>
            </a:r>
          </a:p>
          <a:p>
            <a:pPr marL="0" indent="0">
              <a:buNone/>
            </a:pPr>
            <a:endParaRPr lang="nl-NL" sz="2400" dirty="0"/>
          </a:p>
          <a:p>
            <a:pPr marL="0" indent="0">
              <a:buNone/>
            </a:pPr>
            <a:endParaRPr lang="nl-NL" sz="2400" dirty="0"/>
          </a:p>
        </p:txBody>
      </p:sp>
      <p:pic>
        <p:nvPicPr>
          <p:cNvPr id="5" name="Afbeelding 4">
            <a:extLst>
              <a:ext uri="{FF2B5EF4-FFF2-40B4-BE49-F238E27FC236}">
                <a16:creationId xmlns:a16="http://schemas.microsoft.com/office/drawing/2014/main" id="{9386EA5B-BD59-4944-8AF3-6738B2853A69}"/>
              </a:ext>
            </a:extLst>
          </p:cNvPr>
          <p:cNvPicPr>
            <a:picLocks noChangeAspect="1"/>
          </p:cNvPicPr>
          <p:nvPr/>
        </p:nvPicPr>
        <p:blipFill>
          <a:blip r:embed="rId2"/>
          <a:stretch>
            <a:fillRect/>
          </a:stretch>
        </p:blipFill>
        <p:spPr>
          <a:xfrm>
            <a:off x="7443179" y="163829"/>
            <a:ext cx="4612100" cy="6560527"/>
          </a:xfrm>
          <a:prstGeom prst="rect">
            <a:avLst/>
          </a:prstGeom>
        </p:spPr>
      </p:pic>
    </p:spTree>
    <p:extLst>
      <p:ext uri="{BB962C8B-B14F-4D97-AF65-F5344CB8AC3E}">
        <p14:creationId xmlns:p14="http://schemas.microsoft.com/office/powerpoint/2010/main" val="2105629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5B7C139-0416-4783-BA01-64CF54937A5D}"/>
              </a:ext>
            </a:extLst>
          </p:cNvPr>
          <p:cNvSpPr>
            <a:spLocks noGrp="1"/>
          </p:cNvSpPr>
          <p:nvPr>
            <p:ph idx="1"/>
          </p:nvPr>
        </p:nvSpPr>
        <p:spPr>
          <a:xfrm>
            <a:off x="645131" y="381740"/>
            <a:ext cx="5873116" cy="5866659"/>
          </a:xfrm>
        </p:spPr>
        <p:txBody>
          <a:bodyPr vert="horz" lIns="91440" tIns="45720" rIns="91440" bIns="45720" rtlCol="0" anchor="t">
            <a:normAutofit/>
          </a:bodyPr>
          <a:lstStyle/>
          <a:p>
            <a:pPr marL="0" indent="0">
              <a:buNone/>
            </a:pPr>
            <a:endParaRPr lang="nl-NL" sz="2400" b="1" dirty="0"/>
          </a:p>
          <a:p>
            <a:pPr marL="0" indent="0">
              <a:buNone/>
            </a:pPr>
            <a:r>
              <a:rPr lang="nl-NL" sz="2400" b="1" dirty="0"/>
              <a:t>Kijk naar je leven, dat is je gegeven door God. </a:t>
            </a:r>
            <a:r>
              <a:rPr lang="nl-NL" sz="2400" b="1"/>
              <a:t>En Hij </a:t>
            </a:r>
            <a:r>
              <a:rPr lang="nl-NL" sz="2400" b="1" dirty="0"/>
              <a:t>gaat niet alleen over het leven, maar ook over de dood. Hij heeft hierin het laatste woord. Geloof je in Hem dan zal je na je dood bij hem mogen opstaan in een nieuw leven.</a:t>
            </a:r>
          </a:p>
          <a:p>
            <a:pPr marL="0" indent="0">
              <a:buNone/>
            </a:pPr>
            <a:endParaRPr lang="nl-NL" sz="2400" b="1" dirty="0"/>
          </a:p>
          <a:p>
            <a:pPr marL="0" indent="0">
              <a:buNone/>
            </a:pPr>
            <a:r>
              <a:rPr lang="nl-NL" sz="2400" b="1" dirty="0"/>
              <a:t>Want Jezus overwon de dood. </a:t>
            </a:r>
          </a:p>
          <a:p>
            <a:pPr marL="0" indent="0">
              <a:buNone/>
            </a:pPr>
            <a:endParaRPr lang="nl-NL" sz="2400" b="1" dirty="0"/>
          </a:p>
          <a:p>
            <a:pPr marL="0" indent="0">
              <a:buNone/>
            </a:pPr>
            <a:r>
              <a:rPr lang="nl-NL" sz="2400" b="1" dirty="0"/>
              <a:t>Hoe kan dit je helpen bij je leven vandaag?</a:t>
            </a:r>
          </a:p>
        </p:txBody>
      </p:sp>
      <p:pic>
        <p:nvPicPr>
          <p:cNvPr id="4" name="Afbeelding 3">
            <a:extLst>
              <a:ext uri="{FF2B5EF4-FFF2-40B4-BE49-F238E27FC236}">
                <a16:creationId xmlns:a16="http://schemas.microsoft.com/office/drawing/2014/main" id="{47ABD5DD-1E08-43BC-A03B-73F2571648BC}"/>
              </a:ext>
            </a:extLst>
          </p:cNvPr>
          <p:cNvPicPr>
            <a:picLocks noChangeAspect="1"/>
          </p:cNvPicPr>
          <p:nvPr/>
        </p:nvPicPr>
        <p:blipFill>
          <a:blip r:embed="rId2"/>
          <a:stretch>
            <a:fillRect/>
          </a:stretch>
        </p:blipFill>
        <p:spPr>
          <a:xfrm>
            <a:off x="7442101" y="0"/>
            <a:ext cx="4749899" cy="6858000"/>
          </a:xfrm>
          <a:prstGeom prst="rect">
            <a:avLst/>
          </a:prstGeom>
        </p:spPr>
      </p:pic>
    </p:spTree>
    <p:extLst>
      <p:ext uri="{BB962C8B-B14F-4D97-AF65-F5344CB8AC3E}">
        <p14:creationId xmlns:p14="http://schemas.microsoft.com/office/powerpoint/2010/main" val="176291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ADD4F6A-DEE3-46CF-8070-A03D1030BAFC}"/>
              </a:ext>
            </a:extLst>
          </p:cNvPr>
          <p:cNvSpPr>
            <a:spLocks noGrp="1"/>
          </p:cNvSpPr>
          <p:nvPr>
            <p:ph idx="1"/>
          </p:nvPr>
        </p:nvSpPr>
        <p:spPr>
          <a:xfrm>
            <a:off x="645130" y="701336"/>
            <a:ext cx="6292565" cy="5547063"/>
          </a:xfrm>
        </p:spPr>
        <p:txBody>
          <a:bodyPr vert="horz" lIns="91440" tIns="45720" rIns="91440" bIns="45720" rtlCol="0" anchor="t">
            <a:normAutofit/>
          </a:bodyPr>
          <a:lstStyle/>
          <a:p>
            <a:pPr marL="0" indent="0" algn="ctr">
              <a:buNone/>
            </a:pPr>
            <a:r>
              <a:rPr lang="nl-NL" sz="3200" b="1" dirty="0"/>
              <a:t> Jezus =</a:t>
            </a:r>
            <a:endParaRPr lang="nl-NL" dirty="0"/>
          </a:p>
          <a:p>
            <a:r>
              <a:rPr lang="nl-NL" sz="2400" b="1" dirty="0"/>
              <a:t>De weg, die uit ellende leidt</a:t>
            </a:r>
          </a:p>
          <a:p>
            <a:r>
              <a:rPr lang="nl-NL" sz="2400" b="1" dirty="0"/>
              <a:t>De waarheid, die de leugen het zwijgen oplegt.</a:t>
            </a:r>
          </a:p>
          <a:p>
            <a:r>
              <a:rPr lang="nl-NL" sz="2400" b="1" dirty="0"/>
              <a:t>Het leven, dat los staat van pijn en schuld.</a:t>
            </a:r>
          </a:p>
          <a:p>
            <a:pPr marL="0" indent="0">
              <a:buNone/>
            </a:pPr>
            <a:r>
              <a:rPr lang="nl-NL" sz="2400" b="1" dirty="0"/>
              <a:t>De enige mogelijkheid tot een fantastisch leven (met Hem!)</a:t>
            </a:r>
          </a:p>
          <a:p>
            <a:pPr marL="0" indent="0">
              <a:buNone/>
            </a:pPr>
            <a:endParaRPr lang="nl-NL" sz="2400" b="1" dirty="0"/>
          </a:p>
          <a:p>
            <a:pPr marL="0" indent="0">
              <a:buNone/>
            </a:pPr>
            <a:r>
              <a:rPr lang="nl-NL" sz="2400" b="1" dirty="0"/>
              <a:t>Heb jij de weg gevonden naar Jezus? En wil / kun jij voor een ander een wegwijzer zijn?</a:t>
            </a:r>
          </a:p>
          <a:p>
            <a:pPr marL="0" indent="0">
              <a:buNone/>
            </a:pPr>
            <a:endParaRPr lang="nl-NL" sz="2400" b="1" dirty="0"/>
          </a:p>
        </p:txBody>
      </p:sp>
      <p:pic>
        <p:nvPicPr>
          <p:cNvPr id="4" name="Afbeelding 3">
            <a:extLst>
              <a:ext uri="{FF2B5EF4-FFF2-40B4-BE49-F238E27FC236}">
                <a16:creationId xmlns:a16="http://schemas.microsoft.com/office/drawing/2014/main" id="{5C79BEDD-CCED-4366-B214-F18710C12BEB}"/>
              </a:ext>
            </a:extLst>
          </p:cNvPr>
          <p:cNvPicPr>
            <a:picLocks noChangeAspect="1"/>
          </p:cNvPicPr>
          <p:nvPr/>
        </p:nvPicPr>
        <p:blipFill>
          <a:blip r:embed="rId2"/>
          <a:stretch>
            <a:fillRect/>
          </a:stretch>
        </p:blipFill>
        <p:spPr>
          <a:xfrm>
            <a:off x="7407989" y="161338"/>
            <a:ext cx="4633956" cy="6506747"/>
          </a:xfrm>
          <a:prstGeom prst="rect">
            <a:avLst/>
          </a:prstGeom>
        </p:spPr>
      </p:pic>
    </p:spTree>
    <p:extLst>
      <p:ext uri="{BB962C8B-B14F-4D97-AF65-F5344CB8AC3E}">
        <p14:creationId xmlns:p14="http://schemas.microsoft.com/office/powerpoint/2010/main" val="23795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9CF98-1D7D-457D-AFCF-CE0D38E662D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9EEEBA1-A318-4886-A1DA-D1B8831698DB}"/>
              </a:ext>
            </a:extLst>
          </p:cNvPr>
          <p:cNvSpPr>
            <a:spLocks noGrp="1"/>
          </p:cNvSpPr>
          <p:nvPr>
            <p:ph idx="1"/>
          </p:nvPr>
        </p:nvSpPr>
        <p:spPr>
          <a:xfrm>
            <a:off x="646111" y="3861786"/>
            <a:ext cx="10930371" cy="2601765"/>
          </a:xfrm>
        </p:spPr>
        <p:txBody>
          <a:bodyPr vert="horz" lIns="91440" tIns="45720" rIns="91440" bIns="45720" rtlCol="0" anchor="t">
            <a:normAutofit/>
          </a:bodyPr>
          <a:lstStyle/>
          <a:p>
            <a:pPr marL="0" indent="0">
              <a:buNone/>
            </a:pPr>
            <a:r>
              <a:rPr lang="nl-NL" sz="2400" b="1"/>
              <a:t>Als jij wil leven met God, mag jij een tak zijn aan Gods druivenplant. </a:t>
            </a:r>
          </a:p>
          <a:p>
            <a:pPr marL="0" indent="0">
              <a:buNone/>
            </a:pPr>
            <a:r>
              <a:rPr lang="nl-NL" sz="2400" b="1"/>
              <a:t>Dan zal je verzorgd en gesnoeid worden zodat jij vrucht mag dragen.</a:t>
            </a:r>
          </a:p>
          <a:p>
            <a:pPr marL="0" indent="0">
              <a:buNone/>
            </a:pPr>
            <a:endParaRPr lang="nl-NL" sz="2400" b="1"/>
          </a:p>
          <a:p>
            <a:pPr marL="0" indent="0">
              <a:buNone/>
            </a:pPr>
            <a:r>
              <a:rPr lang="nl-NL" sz="2400" b="1"/>
              <a:t>Welke verzorging heb jij nodig, en waar moet er aan jou gesnoeid worden? En, welke vruchten zul jij dan geven?</a:t>
            </a:r>
          </a:p>
        </p:txBody>
      </p:sp>
      <p:pic>
        <p:nvPicPr>
          <p:cNvPr id="4" name="Afbeelding 3">
            <a:extLst>
              <a:ext uri="{FF2B5EF4-FFF2-40B4-BE49-F238E27FC236}">
                <a16:creationId xmlns:a16="http://schemas.microsoft.com/office/drawing/2014/main" id="{D7762FCD-095C-4E88-9DCD-A3E4C0D52831}"/>
              </a:ext>
            </a:extLst>
          </p:cNvPr>
          <p:cNvPicPr>
            <a:picLocks noChangeAspect="1"/>
          </p:cNvPicPr>
          <p:nvPr/>
        </p:nvPicPr>
        <p:blipFill>
          <a:blip r:embed="rId2"/>
          <a:stretch>
            <a:fillRect/>
          </a:stretch>
        </p:blipFill>
        <p:spPr>
          <a:xfrm>
            <a:off x="0" y="-304966"/>
            <a:ext cx="12192000" cy="3953393"/>
          </a:xfrm>
          <a:prstGeom prst="rect">
            <a:avLst/>
          </a:prstGeom>
          <a:ln>
            <a:solidFill>
              <a:srgbClr val="7030A0"/>
            </a:solidFill>
          </a:ln>
        </p:spPr>
      </p:pic>
    </p:spTree>
    <p:extLst>
      <p:ext uri="{BB962C8B-B14F-4D97-AF65-F5344CB8AC3E}">
        <p14:creationId xmlns:p14="http://schemas.microsoft.com/office/powerpoint/2010/main" val="420315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C044E49-DCB0-4D26-98C2-707563CC2675}"/>
              </a:ext>
            </a:extLst>
          </p:cNvPr>
          <p:cNvSpPr>
            <a:spLocks noGrp="1"/>
          </p:cNvSpPr>
          <p:nvPr>
            <p:ph idx="1"/>
          </p:nvPr>
        </p:nvSpPr>
        <p:spPr>
          <a:xfrm>
            <a:off x="524817" y="470518"/>
            <a:ext cx="6954463" cy="6118776"/>
          </a:xfrm>
        </p:spPr>
        <p:txBody>
          <a:bodyPr vert="horz" lIns="91440" tIns="45720" rIns="91440" bIns="45720" rtlCol="0" anchor="t">
            <a:normAutofit/>
          </a:bodyPr>
          <a:lstStyle/>
          <a:p>
            <a:pPr marL="0" indent="0">
              <a:buNone/>
            </a:pPr>
            <a:r>
              <a:rPr lang="nl-NL" b="1" dirty="0"/>
              <a:t>J</a:t>
            </a:r>
            <a:r>
              <a:rPr lang="nl-NL" sz="2400" b="1" dirty="0"/>
              <a:t>ezus heeft met zijn 7 'ik ben' uitspraken een beeld gegeven wie Hij is.  De vragen die de afgelopen dagen aan jou gesteld zijn zeggen iets over wie jij  bent.</a:t>
            </a:r>
          </a:p>
          <a:p>
            <a:r>
              <a:rPr lang="nl-NL" sz="2400" b="1" dirty="0"/>
              <a:t>Hoe kan Jezus jouw leven vullen?</a:t>
            </a:r>
          </a:p>
          <a:p>
            <a:r>
              <a:rPr lang="nl-NL" sz="2400" b="1"/>
              <a:t>Voor wie </a:t>
            </a:r>
            <a:r>
              <a:rPr lang="nl-NL" sz="2400" b="1" dirty="0"/>
              <a:t>ben jij een lichtpuntje?</a:t>
            </a:r>
          </a:p>
          <a:p>
            <a:r>
              <a:rPr lang="nl-NL" sz="2400" b="1" dirty="0"/>
              <a:t>Vertrouw jij op Jezus?</a:t>
            </a:r>
          </a:p>
          <a:p>
            <a:r>
              <a:rPr lang="nl-NL" sz="2400" b="1" dirty="0"/>
              <a:t>Naar wie luister jij?</a:t>
            </a:r>
          </a:p>
          <a:p>
            <a:r>
              <a:rPr lang="nl-NL" sz="2400" b="1" dirty="0"/>
              <a:t>Hoe kan Jezus jou helpen?</a:t>
            </a:r>
          </a:p>
          <a:p>
            <a:r>
              <a:rPr lang="nl-NL" sz="2400" b="1" dirty="0"/>
              <a:t>Welke verzorging &amp; snoei heb jij nodig?</a:t>
            </a:r>
          </a:p>
          <a:p>
            <a:endParaRPr lang="nl-NL" sz="2400" b="1" dirty="0"/>
          </a:p>
          <a:p>
            <a:pPr marL="0" indent="0">
              <a:buNone/>
            </a:pPr>
            <a:r>
              <a:rPr lang="nl-NL" sz="2400" b="1" dirty="0"/>
              <a:t>De vraag voor vandaag: Wie ben jij eigenlijk</a:t>
            </a:r>
          </a:p>
          <a:p>
            <a:pPr marL="0" indent="0">
              <a:buNone/>
            </a:pPr>
            <a:r>
              <a:rPr lang="nl-NL" sz="2400" b="1" dirty="0"/>
              <a:t>voor God en voor de mensen om je heen?</a:t>
            </a:r>
          </a:p>
        </p:txBody>
      </p:sp>
      <p:pic>
        <p:nvPicPr>
          <p:cNvPr id="4" name="Afbeelding 3">
            <a:extLst>
              <a:ext uri="{FF2B5EF4-FFF2-40B4-BE49-F238E27FC236}">
                <a16:creationId xmlns:a16="http://schemas.microsoft.com/office/drawing/2014/main" id="{23DEE43B-BFDB-489A-AA44-E403B4887F38}"/>
              </a:ext>
            </a:extLst>
          </p:cNvPr>
          <p:cNvPicPr>
            <a:picLocks noChangeAspect="1"/>
          </p:cNvPicPr>
          <p:nvPr/>
        </p:nvPicPr>
        <p:blipFill>
          <a:blip r:embed="rId2"/>
          <a:stretch>
            <a:fillRect/>
          </a:stretch>
        </p:blipFill>
        <p:spPr>
          <a:xfrm>
            <a:off x="7759539" y="0"/>
            <a:ext cx="4580627" cy="6858000"/>
          </a:xfrm>
          <a:prstGeom prst="rect">
            <a:avLst/>
          </a:prstGeom>
        </p:spPr>
      </p:pic>
    </p:spTree>
    <p:extLst>
      <p:ext uri="{BB962C8B-B14F-4D97-AF65-F5344CB8AC3E}">
        <p14:creationId xmlns:p14="http://schemas.microsoft.com/office/powerpoint/2010/main" val="3793701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75B45D947B1A46B7537DDD4351FC76" ma:contentTypeVersion="13" ma:contentTypeDescription="Een nieuw document maken." ma:contentTypeScope="" ma:versionID="c3e20c04a48bdcc0dba7c75e009b5cfc">
  <xsd:schema xmlns:xsd="http://www.w3.org/2001/XMLSchema" xmlns:xs="http://www.w3.org/2001/XMLSchema" xmlns:p="http://schemas.microsoft.com/office/2006/metadata/properties" xmlns:ns3="5bf86457-a5ee-4b57-b6dc-29cd12a2b6d3" xmlns:ns4="0dd0bd30-6f9a-4213-96a8-2d723c8eeef5" targetNamespace="http://schemas.microsoft.com/office/2006/metadata/properties" ma:root="true" ma:fieldsID="29fba384dec01cba5b3ac4683d9ceb33" ns3:_="" ns4:_="">
    <xsd:import namespace="5bf86457-a5ee-4b57-b6dc-29cd12a2b6d3"/>
    <xsd:import namespace="0dd0bd30-6f9a-4213-96a8-2d723c8eeef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f86457-a5ee-4b57-b6dc-29cd12a2b6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d0bd30-6f9a-4213-96a8-2d723c8eeef5"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7836EF-3B9D-4669-800C-8EDE1D712545}">
  <ds:schemaRefs>
    <ds:schemaRef ds:uri="http://schemas.microsoft.com/sharepoint/v3/contenttype/forms"/>
  </ds:schemaRefs>
</ds:datastoreItem>
</file>

<file path=customXml/itemProps2.xml><?xml version="1.0" encoding="utf-8"?>
<ds:datastoreItem xmlns:ds="http://schemas.openxmlformats.org/officeDocument/2006/customXml" ds:itemID="{5F5379C9-0722-4713-9E2B-B98BCF681439}">
  <ds:schemaRefs>
    <ds:schemaRef ds:uri="0dd0bd30-6f9a-4213-96a8-2d723c8eeef5"/>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http://www.w3.org/XML/1998/namespace"/>
    <ds:schemaRef ds:uri="http://schemas.openxmlformats.org/package/2006/metadata/core-properties"/>
    <ds:schemaRef ds:uri="5bf86457-a5ee-4b57-b6dc-29cd12a2b6d3"/>
    <ds:schemaRef ds:uri="http://schemas.microsoft.com/office/2006/metadata/properties"/>
  </ds:schemaRefs>
</ds:datastoreItem>
</file>

<file path=customXml/itemProps3.xml><?xml version="1.0" encoding="utf-8"?>
<ds:datastoreItem xmlns:ds="http://schemas.openxmlformats.org/officeDocument/2006/customXml" ds:itemID="{B9546BDD-9CF7-4673-96E1-577BBE116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f86457-a5ee-4b57-b6dc-29cd12a2b6d3"/>
    <ds:schemaRef ds:uri="0dd0bd30-6f9a-4213-96a8-2d723c8eee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TotalTime>
  <Words>568</Words>
  <Application>Microsoft Office PowerPoint</Application>
  <PresentationFormat>Breedbeeld</PresentationFormat>
  <Paragraphs>50</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Century Gothic</vt:lpstr>
      <vt:lpstr>Wingdings 3</vt:lpstr>
      <vt:lpstr>Ion</vt:lpstr>
      <vt:lpstr> Dagopeningen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Dagopeningen</dc:title>
  <dc:creator>Janssen - Klok, H.A.</dc:creator>
  <cp:lastModifiedBy>Willems - Zielman, J.</cp:lastModifiedBy>
  <cp:revision>3</cp:revision>
  <dcterms:created xsi:type="dcterms:W3CDTF">2020-04-14T17:54:54Z</dcterms:created>
  <dcterms:modified xsi:type="dcterms:W3CDTF">2020-05-15T08:39:41Z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0x0101007475B45D947B1A46B7537DDD4351FC76</vt:lpwstr>
  </property>
</Properties>
</file>